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58" r:id="rId1"/>
  </p:sldMasterIdLst>
  <p:notesMasterIdLst>
    <p:notesMasterId r:id="rId21"/>
  </p:notesMasterIdLst>
  <p:sldIdLst>
    <p:sldId id="265" r:id="rId2"/>
    <p:sldId id="356" r:id="rId3"/>
    <p:sldId id="267" r:id="rId4"/>
    <p:sldId id="369" r:id="rId5"/>
    <p:sldId id="370" r:id="rId6"/>
    <p:sldId id="360" r:id="rId7"/>
    <p:sldId id="361" r:id="rId8"/>
    <p:sldId id="362" r:id="rId9"/>
    <p:sldId id="343" r:id="rId10"/>
    <p:sldId id="302" r:id="rId11"/>
    <p:sldId id="345" r:id="rId12"/>
    <p:sldId id="344" r:id="rId13"/>
    <p:sldId id="363" r:id="rId14"/>
    <p:sldId id="305" r:id="rId15"/>
    <p:sldId id="348" r:id="rId16"/>
    <p:sldId id="364" r:id="rId17"/>
    <p:sldId id="365" r:id="rId18"/>
    <p:sldId id="367" r:id="rId19"/>
    <p:sldId id="366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B877"/>
    <a:srgbClr val="F98227"/>
    <a:srgbClr val="DEB6A6"/>
    <a:srgbClr val="005199"/>
    <a:srgbClr val="F97B27"/>
    <a:srgbClr val="045D99"/>
    <a:srgbClr val="F96E26"/>
    <a:srgbClr val="FFBF5B"/>
    <a:srgbClr val="F97C27"/>
    <a:srgbClr val="84C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348" autoAdjust="0"/>
    <p:restoredTop sz="94660"/>
  </p:normalViewPr>
  <p:slideViewPr>
    <p:cSldViewPr snapToGrid="0">
      <p:cViewPr varScale="1">
        <p:scale>
          <a:sx n="85" d="100"/>
          <a:sy n="85" d="100"/>
        </p:scale>
        <p:origin x="7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910F2-FAE1-497F-BCE7-113015B3EFBF}" type="datetimeFigureOut">
              <a:rPr lang="zh-CN" altLang="en-US" smtClean="0"/>
              <a:t>2021-04-26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96E3C-5E57-46BE-8C77-2464D73F67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96E3C-5E57-46BE-8C77-2464D73F67C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96E3C-5E57-46BE-8C77-2464D73F67C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96E3C-5E57-46BE-8C77-2464D73F67C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96E3C-5E57-46BE-8C77-2464D73F67C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96E3C-5E57-46BE-8C77-2464D73F67C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716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96E3C-5E57-46BE-8C77-2464D73F67C2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96E3C-5E57-46BE-8C77-2464D73F67C2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96E3C-5E57-46BE-8C77-2464D73F67C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200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96E3C-5E57-46BE-8C77-2464D73F67C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314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96E3C-5E57-46BE-8C77-2464D73F67C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3988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96E3C-5E57-46BE-8C77-2464D73F67C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682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E30AB-8515-4AEA-B788-15F4FB34578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336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96E3C-5E57-46BE-8C77-2464D73F67C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96E3C-5E57-46BE-8C77-2464D73F67C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618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96E3C-5E57-46BE-8C77-2464D73F67C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815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96E3C-5E57-46BE-8C77-2464D73F67C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381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96E3C-5E57-46BE-8C77-2464D73F67C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455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96E3C-5E57-46BE-8C77-2464D73F67C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639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96E3C-5E57-46BE-8C77-2464D73F67C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B06C-29E7-492D-B3E4-808FF93D4E0F}" type="datetimeFigureOut">
              <a:rPr lang="zh-CN" altLang="en-US" smtClean="0"/>
              <a:t>2021-04-26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8363-863D-409E-9388-A127EF45B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712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B06C-29E7-492D-B3E4-808FF93D4E0F}" type="datetimeFigureOut">
              <a:rPr lang="zh-CN" altLang="en-US" smtClean="0"/>
              <a:t>2021-04-26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8363-863D-409E-9388-A127EF45B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108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B06C-29E7-492D-B3E4-808FF93D4E0F}" type="datetimeFigureOut">
              <a:rPr lang="zh-CN" altLang="en-US" smtClean="0"/>
              <a:t>2021-04-26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8363-863D-409E-9388-A127EF45B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508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27"/>
            <a:ext cx="12192000" cy="685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3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229664" y="1955801"/>
            <a:ext cx="1641860" cy="1624794"/>
          </a:xfrm>
          <a:custGeom>
            <a:avLst/>
            <a:gdLst>
              <a:gd name="connsiteX0" fmla="*/ 820930 w 1641860"/>
              <a:gd name="connsiteY0" fmla="*/ 0 h 1624794"/>
              <a:gd name="connsiteX1" fmla="*/ 1641860 w 1641860"/>
              <a:gd name="connsiteY1" fmla="*/ 812397 h 1624794"/>
              <a:gd name="connsiteX2" fmla="*/ 820930 w 1641860"/>
              <a:gd name="connsiteY2" fmla="*/ 1624794 h 1624794"/>
              <a:gd name="connsiteX3" fmla="*/ 0 w 1641860"/>
              <a:gd name="connsiteY3" fmla="*/ 812397 h 1624794"/>
              <a:gd name="connsiteX4" fmla="*/ 820930 w 1641860"/>
              <a:gd name="connsiteY4" fmla="*/ 0 h 16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1860" h="1624794">
                <a:moveTo>
                  <a:pt x="820930" y="0"/>
                </a:moveTo>
                <a:cubicBezTo>
                  <a:pt x="1274317" y="0"/>
                  <a:pt x="1641860" y="363723"/>
                  <a:pt x="1641860" y="812397"/>
                </a:cubicBezTo>
                <a:cubicBezTo>
                  <a:pt x="1641860" y="1261071"/>
                  <a:pt x="1274317" y="1624794"/>
                  <a:pt x="820930" y="1624794"/>
                </a:cubicBezTo>
                <a:cubicBezTo>
                  <a:pt x="367543" y="1624794"/>
                  <a:pt x="0" y="1261071"/>
                  <a:pt x="0" y="812397"/>
                </a:cubicBezTo>
                <a:cubicBezTo>
                  <a:pt x="0" y="363723"/>
                  <a:pt x="367543" y="0"/>
                  <a:pt x="8209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841929" y="1955801"/>
            <a:ext cx="1641860" cy="1624794"/>
          </a:xfrm>
          <a:custGeom>
            <a:avLst/>
            <a:gdLst>
              <a:gd name="connsiteX0" fmla="*/ 820930 w 1641860"/>
              <a:gd name="connsiteY0" fmla="*/ 0 h 1624794"/>
              <a:gd name="connsiteX1" fmla="*/ 1641860 w 1641860"/>
              <a:gd name="connsiteY1" fmla="*/ 812397 h 1624794"/>
              <a:gd name="connsiteX2" fmla="*/ 820930 w 1641860"/>
              <a:gd name="connsiteY2" fmla="*/ 1624794 h 1624794"/>
              <a:gd name="connsiteX3" fmla="*/ 0 w 1641860"/>
              <a:gd name="connsiteY3" fmla="*/ 812397 h 1624794"/>
              <a:gd name="connsiteX4" fmla="*/ 820930 w 1641860"/>
              <a:gd name="connsiteY4" fmla="*/ 0 h 16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1860" h="1624794">
                <a:moveTo>
                  <a:pt x="820930" y="0"/>
                </a:moveTo>
                <a:cubicBezTo>
                  <a:pt x="1274317" y="0"/>
                  <a:pt x="1641860" y="363723"/>
                  <a:pt x="1641860" y="812397"/>
                </a:cubicBezTo>
                <a:cubicBezTo>
                  <a:pt x="1641860" y="1261071"/>
                  <a:pt x="1274317" y="1624794"/>
                  <a:pt x="820930" y="1624794"/>
                </a:cubicBezTo>
                <a:cubicBezTo>
                  <a:pt x="367543" y="1624794"/>
                  <a:pt x="0" y="1261071"/>
                  <a:pt x="0" y="812397"/>
                </a:cubicBezTo>
                <a:cubicBezTo>
                  <a:pt x="0" y="363723"/>
                  <a:pt x="367543" y="0"/>
                  <a:pt x="8209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454193" y="1955801"/>
            <a:ext cx="1641860" cy="1624794"/>
          </a:xfrm>
          <a:custGeom>
            <a:avLst/>
            <a:gdLst>
              <a:gd name="connsiteX0" fmla="*/ 820930 w 1641860"/>
              <a:gd name="connsiteY0" fmla="*/ 0 h 1624794"/>
              <a:gd name="connsiteX1" fmla="*/ 1641860 w 1641860"/>
              <a:gd name="connsiteY1" fmla="*/ 812397 h 1624794"/>
              <a:gd name="connsiteX2" fmla="*/ 820930 w 1641860"/>
              <a:gd name="connsiteY2" fmla="*/ 1624794 h 1624794"/>
              <a:gd name="connsiteX3" fmla="*/ 0 w 1641860"/>
              <a:gd name="connsiteY3" fmla="*/ 812397 h 1624794"/>
              <a:gd name="connsiteX4" fmla="*/ 820930 w 1641860"/>
              <a:gd name="connsiteY4" fmla="*/ 0 h 16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1860" h="1624794">
                <a:moveTo>
                  <a:pt x="820930" y="0"/>
                </a:moveTo>
                <a:cubicBezTo>
                  <a:pt x="1274317" y="0"/>
                  <a:pt x="1641860" y="363723"/>
                  <a:pt x="1641860" y="812397"/>
                </a:cubicBezTo>
                <a:cubicBezTo>
                  <a:pt x="1641860" y="1261071"/>
                  <a:pt x="1274317" y="1624794"/>
                  <a:pt x="820930" y="1624794"/>
                </a:cubicBezTo>
                <a:cubicBezTo>
                  <a:pt x="367543" y="1624794"/>
                  <a:pt x="0" y="1261071"/>
                  <a:pt x="0" y="812397"/>
                </a:cubicBezTo>
                <a:cubicBezTo>
                  <a:pt x="0" y="363723"/>
                  <a:pt x="367543" y="0"/>
                  <a:pt x="8209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9066458" y="1955801"/>
            <a:ext cx="1641860" cy="1624794"/>
          </a:xfrm>
          <a:custGeom>
            <a:avLst/>
            <a:gdLst>
              <a:gd name="connsiteX0" fmla="*/ 820930 w 1641860"/>
              <a:gd name="connsiteY0" fmla="*/ 0 h 1624794"/>
              <a:gd name="connsiteX1" fmla="*/ 1641860 w 1641860"/>
              <a:gd name="connsiteY1" fmla="*/ 812397 h 1624794"/>
              <a:gd name="connsiteX2" fmla="*/ 820930 w 1641860"/>
              <a:gd name="connsiteY2" fmla="*/ 1624794 h 1624794"/>
              <a:gd name="connsiteX3" fmla="*/ 0 w 1641860"/>
              <a:gd name="connsiteY3" fmla="*/ 812397 h 1624794"/>
              <a:gd name="connsiteX4" fmla="*/ 820930 w 1641860"/>
              <a:gd name="connsiteY4" fmla="*/ 0 h 16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1860" h="1624794">
                <a:moveTo>
                  <a:pt x="820930" y="0"/>
                </a:moveTo>
                <a:cubicBezTo>
                  <a:pt x="1274317" y="0"/>
                  <a:pt x="1641860" y="363723"/>
                  <a:pt x="1641860" y="812397"/>
                </a:cubicBezTo>
                <a:cubicBezTo>
                  <a:pt x="1641860" y="1261071"/>
                  <a:pt x="1274317" y="1624794"/>
                  <a:pt x="820930" y="1624794"/>
                </a:cubicBezTo>
                <a:cubicBezTo>
                  <a:pt x="367543" y="1624794"/>
                  <a:pt x="0" y="1261071"/>
                  <a:pt x="0" y="812397"/>
                </a:cubicBezTo>
                <a:cubicBezTo>
                  <a:pt x="0" y="363723"/>
                  <a:pt x="367543" y="0"/>
                  <a:pt x="8209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0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874712" y="1616101"/>
            <a:ext cx="5116972" cy="1815135"/>
          </a:xfrm>
          <a:custGeom>
            <a:avLst/>
            <a:gdLst>
              <a:gd name="connsiteX0" fmla="*/ 0 w 5116972"/>
              <a:gd name="connsiteY0" fmla="*/ 0 h 1815135"/>
              <a:gd name="connsiteX1" fmla="*/ 5116972 w 5116972"/>
              <a:gd name="connsiteY1" fmla="*/ 0 h 1815135"/>
              <a:gd name="connsiteX2" fmla="*/ 5116972 w 5116972"/>
              <a:gd name="connsiteY2" fmla="*/ 1815135 h 1815135"/>
              <a:gd name="connsiteX3" fmla="*/ 0 w 5116972"/>
              <a:gd name="connsiteY3" fmla="*/ 1815135 h 181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972" h="1815135">
                <a:moveTo>
                  <a:pt x="0" y="0"/>
                </a:moveTo>
                <a:lnTo>
                  <a:pt x="5116972" y="0"/>
                </a:lnTo>
                <a:lnTo>
                  <a:pt x="5116972" y="1815135"/>
                </a:lnTo>
                <a:lnTo>
                  <a:pt x="0" y="18151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874712" y="3793785"/>
            <a:ext cx="5116972" cy="1815135"/>
          </a:xfrm>
          <a:custGeom>
            <a:avLst/>
            <a:gdLst>
              <a:gd name="connsiteX0" fmla="*/ 0 w 5116972"/>
              <a:gd name="connsiteY0" fmla="*/ 0 h 1815135"/>
              <a:gd name="connsiteX1" fmla="*/ 5116972 w 5116972"/>
              <a:gd name="connsiteY1" fmla="*/ 0 h 1815135"/>
              <a:gd name="connsiteX2" fmla="*/ 5116972 w 5116972"/>
              <a:gd name="connsiteY2" fmla="*/ 1815135 h 1815135"/>
              <a:gd name="connsiteX3" fmla="*/ 0 w 5116972"/>
              <a:gd name="connsiteY3" fmla="*/ 1815135 h 181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972" h="1815135">
                <a:moveTo>
                  <a:pt x="0" y="0"/>
                </a:moveTo>
                <a:lnTo>
                  <a:pt x="5116972" y="0"/>
                </a:lnTo>
                <a:lnTo>
                  <a:pt x="5116972" y="1815135"/>
                </a:lnTo>
                <a:lnTo>
                  <a:pt x="0" y="18151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200315" y="1616101"/>
            <a:ext cx="5116972" cy="1815135"/>
          </a:xfrm>
          <a:custGeom>
            <a:avLst/>
            <a:gdLst>
              <a:gd name="connsiteX0" fmla="*/ 0 w 5116972"/>
              <a:gd name="connsiteY0" fmla="*/ 0 h 1815135"/>
              <a:gd name="connsiteX1" fmla="*/ 5116972 w 5116972"/>
              <a:gd name="connsiteY1" fmla="*/ 0 h 1815135"/>
              <a:gd name="connsiteX2" fmla="*/ 5116972 w 5116972"/>
              <a:gd name="connsiteY2" fmla="*/ 1815135 h 1815135"/>
              <a:gd name="connsiteX3" fmla="*/ 0 w 5116972"/>
              <a:gd name="connsiteY3" fmla="*/ 1815135 h 181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972" h="1815135">
                <a:moveTo>
                  <a:pt x="0" y="0"/>
                </a:moveTo>
                <a:lnTo>
                  <a:pt x="5116972" y="0"/>
                </a:lnTo>
                <a:lnTo>
                  <a:pt x="5116972" y="1815135"/>
                </a:lnTo>
                <a:lnTo>
                  <a:pt x="0" y="18151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200315" y="3793785"/>
            <a:ext cx="5116972" cy="1815135"/>
          </a:xfrm>
          <a:custGeom>
            <a:avLst/>
            <a:gdLst>
              <a:gd name="connsiteX0" fmla="*/ 0 w 5116972"/>
              <a:gd name="connsiteY0" fmla="*/ 0 h 1815135"/>
              <a:gd name="connsiteX1" fmla="*/ 5116972 w 5116972"/>
              <a:gd name="connsiteY1" fmla="*/ 0 h 1815135"/>
              <a:gd name="connsiteX2" fmla="*/ 5116972 w 5116972"/>
              <a:gd name="connsiteY2" fmla="*/ 1815135 h 1815135"/>
              <a:gd name="connsiteX3" fmla="*/ 0 w 5116972"/>
              <a:gd name="connsiteY3" fmla="*/ 1815135 h 181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972" h="1815135">
                <a:moveTo>
                  <a:pt x="0" y="0"/>
                </a:moveTo>
                <a:lnTo>
                  <a:pt x="5116972" y="0"/>
                </a:lnTo>
                <a:lnTo>
                  <a:pt x="5116972" y="1815135"/>
                </a:lnTo>
                <a:lnTo>
                  <a:pt x="0" y="18151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3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27"/>
            <a:ext cx="12192000" cy="6854873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0" y="38683"/>
            <a:ext cx="12192000" cy="79123"/>
          </a:xfrm>
          <a:prstGeom prst="rect">
            <a:avLst/>
          </a:prstGeom>
          <a:solidFill>
            <a:srgbClr val="152E52">
              <a:alpha val="5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1" y="0"/>
            <a:ext cx="12192000" cy="79123"/>
          </a:xfrm>
          <a:prstGeom prst="rect">
            <a:avLst/>
          </a:prstGeom>
          <a:solidFill>
            <a:srgbClr val="152E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矩形 13"/>
          <p:cNvSpPr/>
          <p:nvPr userDrawn="1"/>
        </p:nvSpPr>
        <p:spPr>
          <a:xfrm rot="2778156">
            <a:off x="718121" y="137293"/>
            <a:ext cx="768287" cy="797342"/>
          </a:xfrm>
          <a:prstGeom prst="rect">
            <a:avLst/>
          </a:prstGeom>
          <a:solidFill>
            <a:srgbClr val="4DC0D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15" name="矩形 14"/>
          <p:cNvSpPr/>
          <p:nvPr userDrawn="1"/>
        </p:nvSpPr>
        <p:spPr>
          <a:xfrm rot="2837922">
            <a:off x="1360009" y="244847"/>
            <a:ext cx="428598" cy="410185"/>
          </a:xfrm>
          <a:prstGeom prst="rect">
            <a:avLst/>
          </a:prstGeom>
          <a:solidFill>
            <a:srgbClr val="05347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994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874714" y="3285709"/>
            <a:ext cx="2320729" cy="2452418"/>
          </a:xfrm>
          <a:custGeom>
            <a:avLst/>
            <a:gdLst>
              <a:gd name="connsiteX0" fmla="*/ 0 w 2320729"/>
              <a:gd name="connsiteY0" fmla="*/ 0 h 2452418"/>
              <a:gd name="connsiteX1" fmla="*/ 2320729 w 2320729"/>
              <a:gd name="connsiteY1" fmla="*/ 0 h 2452418"/>
              <a:gd name="connsiteX2" fmla="*/ 2320729 w 2320729"/>
              <a:gd name="connsiteY2" fmla="*/ 2452418 h 2452418"/>
              <a:gd name="connsiteX3" fmla="*/ 0 w 2320729"/>
              <a:gd name="connsiteY3" fmla="*/ 2452418 h 245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0729" h="2452418">
                <a:moveTo>
                  <a:pt x="0" y="0"/>
                </a:moveTo>
                <a:lnTo>
                  <a:pt x="2320729" y="0"/>
                </a:lnTo>
                <a:lnTo>
                  <a:pt x="2320729" y="2452418"/>
                </a:lnTo>
                <a:lnTo>
                  <a:pt x="0" y="24524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576126" y="3285709"/>
            <a:ext cx="2320729" cy="2452418"/>
          </a:xfrm>
          <a:custGeom>
            <a:avLst/>
            <a:gdLst>
              <a:gd name="connsiteX0" fmla="*/ 0 w 2320729"/>
              <a:gd name="connsiteY0" fmla="*/ 0 h 2452418"/>
              <a:gd name="connsiteX1" fmla="*/ 2320729 w 2320729"/>
              <a:gd name="connsiteY1" fmla="*/ 0 h 2452418"/>
              <a:gd name="connsiteX2" fmla="*/ 2320729 w 2320729"/>
              <a:gd name="connsiteY2" fmla="*/ 2452418 h 2452418"/>
              <a:gd name="connsiteX3" fmla="*/ 0 w 2320729"/>
              <a:gd name="connsiteY3" fmla="*/ 2452418 h 245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0729" h="2452418">
                <a:moveTo>
                  <a:pt x="0" y="0"/>
                </a:moveTo>
                <a:lnTo>
                  <a:pt x="2320729" y="0"/>
                </a:lnTo>
                <a:lnTo>
                  <a:pt x="2320729" y="2452418"/>
                </a:lnTo>
                <a:lnTo>
                  <a:pt x="0" y="24524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292255" y="3285709"/>
            <a:ext cx="2320729" cy="2452418"/>
          </a:xfrm>
          <a:custGeom>
            <a:avLst/>
            <a:gdLst>
              <a:gd name="connsiteX0" fmla="*/ 0 w 2320729"/>
              <a:gd name="connsiteY0" fmla="*/ 0 h 2452418"/>
              <a:gd name="connsiteX1" fmla="*/ 2320729 w 2320729"/>
              <a:gd name="connsiteY1" fmla="*/ 0 h 2452418"/>
              <a:gd name="connsiteX2" fmla="*/ 2320729 w 2320729"/>
              <a:gd name="connsiteY2" fmla="*/ 2452418 h 2452418"/>
              <a:gd name="connsiteX3" fmla="*/ 0 w 2320729"/>
              <a:gd name="connsiteY3" fmla="*/ 2452418 h 245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0729" h="2452418">
                <a:moveTo>
                  <a:pt x="0" y="0"/>
                </a:moveTo>
                <a:lnTo>
                  <a:pt x="2320729" y="0"/>
                </a:lnTo>
                <a:lnTo>
                  <a:pt x="2320729" y="2452418"/>
                </a:lnTo>
                <a:lnTo>
                  <a:pt x="0" y="24524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96560" y="3285709"/>
            <a:ext cx="2320729" cy="2452418"/>
          </a:xfrm>
          <a:custGeom>
            <a:avLst/>
            <a:gdLst>
              <a:gd name="connsiteX0" fmla="*/ 0 w 2320729"/>
              <a:gd name="connsiteY0" fmla="*/ 0 h 2452418"/>
              <a:gd name="connsiteX1" fmla="*/ 2320729 w 2320729"/>
              <a:gd name="connsiteY1" fmla="*/ 0 h 2452418"/>
              <a:gd name="connsiteX2" fmla="*/ 2320729 w 2320729"/>
              <a:gd name="connsiteY2" fmla="*/ 2452418 h 2452418"/>
              <a:gd name="connsiteX3" fmla="*/ 0 w 2320729"/>
              <a:gd name="connsiteY3" fmla="*/ 2452418 h 245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0729" h="2452418">
                <a:moveTo>
                  <a:pt x="0" y="0"/>
                </a:moveTo>
                <a:lnTo>
                  <a:pt x="2320729" y="0"/>
                </a:lnTo>
                <a:lnTo>
                  <a:pt x="2320729" y="2452418"/>
                </a:lnTo>
                <a:lnTo>
                  <a:pt x="0" y="24524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30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B06C-29E7-492D-B3E4-808FF93D4E0F}" type="datetimeFigureOut">
              <a:rPr lang="zh-CN" altLang="en-US" smtClean="0"/>
              <a:t>2021-04-26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8363-863D-409E-9388-A127EF45B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244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B06C-29E7-492D-B3E4-808FF93D4E0F}" type="datetimeFigureOut">
              <a:rPr lang="zh-CN" altLang="en-US" smtClean="0"/>
              <a:t>2021-04-26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8363-863D-409E-9388-A127EF45B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184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B06C-29E7-492D-B3E4-808FF93D4E0F}" type="datetimeFigureOut">
              <a:rPr lang="zh-CN" altLang="en-US" smtClean="0"/>
              <a:t>2021-04-26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8363-863D-409E-9388-A127EF45B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406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B06C-29E7-492D-B3E4-808FF93D4E0F}" type="datetimeFigureOut">
              <a:rPr lang="zh-CN" altLang="en-US" smtClean="0"/>
              <a:t>2021-04-26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8363-863D-409E-9388-A127EF45B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388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B06C-29E7-492D-B3E4-808FF93D4E0F}" type="datetimeFigureOut">
              <a:rPr lang="zh-CN" altLang="en-US" smtClean="0"/>
              <a:t>2021-04-26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8363-863D-409E-9388-A127EF45B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992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B06C-29E7-492D-B3E4-808FF93D4E0F}" type="datetimeFigureOut">
              <a:rPr lang="zh-CN" altLang="en-US" smtClean="0"/>
              <a:t>2021-04-26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8363-863D-409E-9388-A127EF45B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421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B06C-29E7-492D-B3E4-808FF93D4E0F}" type="datetimeFigureOut">
              <a:rPr lang="zh-CN" altLang="en-US" smtClean="0"/>
              <a:t>2021-04-26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8363-863D-409E-9388-A127EF45B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266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7B06C-29E7-492D-B3E4-808FF93D4E0F}" type="datetimeFigureOut">
              <a:rPr lang="zh-CN" altLang="en-US" smtClean="0"/>
              <a:t>2021-04-26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8363-863D-409E-9388-A127EF45B8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250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7B06C-29E7-492D-B3E4-808FF93D4E0F}" type="datetimeFigureOut">
              <a:rPr lang="zh-CN" altLang="en-US" smtClean="0"/>
              <a:t>2021-04-26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88363-863D-409E-9388-A127EF45B8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3127"/>
            <a:ext cx="12192000" cy="685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2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5" r:id="rId16"/>
    <p:sldLayoutId id="214748364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 rot="18942427">
            <a:off x="2129548" y="4523689"/>
            <a:ext cx="1080000" cy="1080000"/>
          </a:xfrm>
          <a:prstGeom prst="rect">
            <a:avLst/>
          </a:prstGeom>
          <a:solidFill>
            <a:srgbClr val="FFB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22" name="矩形 21"/>
          <p:cNvSpPr/>
          <p:nvPr/>
        </p:nvSpPr>
        <p:spPr>
          <a:xfrm rot="18954453">
            <a:off x="566312" y="4100250"/>
            <a:ext cx="1800000" cy="1800000"/>
          </a:xfrm>
          <a:prstGeom prst="rect">
            <a:avLst/>
          </a:prstGeom>
          <a:solidFill>
            <a:srgbClr val="F97C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716554"/>
            <a:ext cx="5970494" cy="3214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3636319" y="4956251"/>
            <a:ext cx="216000" cy="216000"/>
          </a:xfrm>
          <a:prstGeom prst="rect">
            <a:avLst/>
          </a:prstGeom>
          <a:solidFill>
            <a:srgbClr val="F97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0899255" y="6543642"/>
            <a:ext cx="971550" cy="7429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/>
          <p:cNvCxnSpPr/>
          <p:nvPr/>
        </p:nvCxnSpPr>
        <p:spPr>
          <a:xfrm flipH="1">
            <a:off x="10841046" y="6552577"/>
            <a:ext cx="28575" cy="74295"/>
          </a:xfrm>
          <a:prstGeom prst="line">
            <a:avLst/>
          </a:prstGeom>
          <a:ln w="9525">
            <a:solidFill>
              <a:schemeClr val="tx2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H="1">
            <a:off x="10782837" y="6552577"/>
            <a:ext cx="28575" cy="74295"/>
          </a:xfrm>
          <a:prstGeom prst="line">
            <a:avLst/>
          </a:prstGeom>
          <a:ln w="9525">
            <a:solidFill>
              <a:schemeClr val="tx2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H="1">
            <a:off x="10724628" y="6552577"/>
            <a:ext cx="28575" cy="74295"/>
          </a:xfrm>
          <a:prstGeom prst="line">
            <a:avLst/>
          </a:prstGeom>
          <a:ln w="9525">
            <a:solidFill>
              <a:schemeClr val="tx2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任意多边形 3"/>
          <p:cNvSpPr/>
          <p:nvPr/>
        </p:nvSpPr>
        <p:spPr>
          <a:xfrm>
            <a:off x="3433166" y="1698625"/>
            <a:ext cx="8758834" cy="3214370"/>
          </a:xfrm>
          <a:custGeom>
            <a:avLst/>
            <a:gdLst>
              <a:gd name="connsiteX0" fmla="*/ 2138 w 11402"/>
              <a:gd name="connsiteY0" fmla="*/ 33 h 5062"/>
              <a:gd name="connsiteX1" fmla="*/ 11402 w 11402"/>
              <a:gd name="connsiteY1" fmla="*/ 0 h 5062"/>
              <a:gd name="connsiteX2" fmla="*/ 11402 w 11402"/>
              <a:gd name="connsiteY2" fmla="*/ 5062 h 5062"/>
              <a:gd name="connsiteX3" fmla="*/ 0 w 11402"/>
              <a:gd name="connsiteY3" fmla="*/ 5062 h 5062"/>
              <a:gd name="connsiteX4" fmla="*/ 2138 w 11402"/>
              <a:gd name="connsiteY4" fmla="*/ 33 h 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02" h="5062">
                <a:moveTo>
                  <a:pt x="2138" y="33"/>
                </a:moveTo>
                <a:lnTo>
                  <a:pt x="11402" y="0"/>
                </a:lnTo>
                <a:lnTo>
                  <a:pt x="11402" y="5062"/>
                </a:lnTo>
                <a:lnTo>
                  <a:pt x="0" y="5062"/>
                </a:lnTo>
                <a:lnTo>
                  <a:pt x="2138" y="33"/>
                </a:lnTo>
                <a:close/>
              </a:path>
            </a:pathLst>
          </a:custGeom>
          <a:solidFill>
            <a:srgbClr val="F97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文本框 82"/>
          <p:cNvSpPr txBox="1"/>
          <p:nvPr/>
        </p:nvSpPr>
        <p:spPr>
          <a:xfrm flipH="1">
            <a:off x="4564099" y="2437934"/>
            <a:ext cx="7627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chemeClr val="bg1"/>
                </a:solidFill>
                <a:effectLst>
                  <a:reflection blurRad="6350" stA="31000" endPos="50000" dist="762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护理示范特色专业及</a:t>
            </a:r>
            <a:endParaRPr lang="en-US" altLang="zh-CN" sz="4800" b="1" dirty="0" smtClean="0">
              <a:solidFill>
                <a:schemeClr val="bg1"/>
              </a:solidFill>
              <a:effectLst>
                <a:reflection blurRad="6350" stA="31000" endPos="50000" dist="762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4800" b="1" dirty="0" smtClean="0">
                <a:solidFill>
                  <a:schemeClr val="bg1"/>
                </a:solidFill>
                <a:effectLst>
                  <a:reflection blurRad="6350" stA="31000" endPos="50000" dist="762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实训基地项目建设情况汇报</a:t>
            </a:r>
            <a:endParaRPr lang="en-US" altLang="zh-CN" sz="4800" b="1" dirty="0">
              <a:solidFill>
                <a:schemeClr val="bg1"/>
              </a:solidFill>
              <a:effectLst>
                <a:reflection blurRad="6350" stA="31000" endPos="50000" dist="762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45177" y="4229462"/>
            <a:ext cx="4809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广西科技大学附属卫生学校</a:t>
            </a:r>
            <a:endParaRPr lang="zh-CN" altLang="en-US" sz="2400" dirty="0">
              <a:solidFill>
                <a:schemeClr val="bg1"/>
              </a:solidFill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4" y="989404"/>
            <a:ext cx="4945103" cy="4668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8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8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1111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684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84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884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984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484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  <p:bldP spid="27" grpId="0" bldLvl="0" animBg="1"/>
      <p:bldP spid="30" grpId="0" animBg="1"/>
      <p:bldP spid="83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990090" y="266700"/>
            <a:ext cx="4506595" cy="54553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98227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实训设备利用率达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98227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100%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98227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48640" y="4852017"/>
            <a:ext cx="10260155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2800" b="1" dirty="0" smtClean="0">
                <a:solidFill>
                  <a:schemeClr val="bg2">
                    <a:lumMod val="10000"/>
                  </a:schemeClr>
                </a:solidFill>
              </a:rPr>
              <a:t>实</a:t>
            </a:r>
            <a:r>
              <a:rPr lang="zh-CN" altLang="zh-CN" sz="2800" b="1" dirty="0">
                <a:solidFill>
                  <a:schemeClr val="bg2">
                    <a:lumMod val="10000"/>
                  </a:schemeClr>
                </a:solidFill>
              </a:rPr>
              <a:t>训设备利用率达</a:t>
            </a:r>
            <a:r>
              <a:rPr lang="en-US" altLang="zh-CN" sz="2800" b="1" dirty="0">
                <a:solidFill>
                  <a:schemeClr val="bg2">
                    <a:lumMod val="10000"/>
                  </a:schemeClr>
                </a:solidFill>
              </a:rPr>
              <a:t>100%</a:t>
            </a:r>
            <a:r>
              <a:rPr lang="zh-CN" altLang="zh-CN" sz="2800" b="1" dirty="0" smtClean="0">
                <a:solidFill>
                  <a:schemeClr val="bg2">
                    <a:lumMod val="10000"/>
                  </a:schemeClr>
                </a:solidFill>
              </a:rPr>
              <a:t>。</a:t>
            </a:r>
            <a:endParaRPr lang="en-US" altLang="zh-CN" sz="28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2800" b="1" dirty="0" smtClean="0">
                <a:solidFill>
                  <a:schemeClr val="bg2">
                    <a:lumMod val="10000"/>
                  </a:schemeClr>
                </a:solidFill>
              </a:rPr>
              <a:t>实</a:t>
            </a:r>
            <a:r>
              <a:rPr lang="zh-CN" altLang="zh-CN" sz="2800" b="1" dirty="0">
                <a:solidFill>
                  <a:schemeClr val="bg2">
                    <a:lumMod val="10000"/>
                  </a:schemeClr>
                </a:solidFill>
              </a:rPr>
              <a:t>训基地</a:t>
            </a:r>
            <a:r>
              <a:rPr lang="zh-CN" altLang="zh-CN" sz="2800" b="1" dirty="0" smtClean="0">
                <a:solidFill>
                  <a:schemeClr val="bg2">
                    <a:lumMod val="10000"/>
                  </a:schemeClr>
                </a:solidFill>
              </a:rPr>
              <a:t>管理实行</a:t>
            </a:r>
            <a:r>
              <a:rPr lang="zh-CN" altLang="zh-CN" sz="2800" b="1" dirty="0">
                <a:solidFill>
                  <a:schemeClr val="bg2">
                    <a:lumMod val="10000"/>
                  </a:schemeClr>
                </a:solidFill>
              </a:rPr>
              <a:t>专人负责，责任到人。</a:t>
            </a:r>
          </a:p>
        </p:txBody>
      </p:sp>
      <p:sp>
        <p:nvSpPr>
          <p:cNvPr id="10" name="矩形 9"/>
          <p:cNvSpPr/>
          <p:nvPr/>
        </p:nvSpPr>
        <p:spPr>
          <a:xfrm>
            <a:off x="0" y="38683"/>
            <a:ext cx="12192000" cy="79123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" y="0"/>
            <a:ext cx="12192000" cy="79123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 rot="2778156">
            <a:off x="718121" y="137293"/>
            <a:ext cx="768287" cy="797342"/>
          </a:xfrm>
          <a:prstGeom prst="rect">
            <a:avLst/>
          </a:prstGeom>
          <a:solidFill>
            <a:schemeClr val="tx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 rot="2837922">
            <a:off x="1360009" y="244847"/>
            <a:ext cx="428598" cy="410185"/>
          </a:xfrm>
          <a:prstGeom prst="rect">
            <a:avLst/>
          </a:prstGeom>
          <a:solidFill>
            <a:srgbClr val="F9822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98227"/>
              </a:solidFill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78340"/>
            <a:ext cx="5735782" cy="322533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34837" y="427260"/>
            <a:ext cx="3225337" cy="5527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5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1990090" y="266700"/>
            <a:ext cx="4506595" cy="54252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98227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培养了一批技能型紧缺人才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98227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18523" y="1561479"/>
            <a:ext cx="10990169" cy="11264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5750" lvl="0" indent="-285750" algn="just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zh-CN" sz="2800" b="1" dirty="0" smtClean="0">
                <a:solidFill>
                  <a:schemeClr val="bg2">
                    <a:lumMod val="10000"/>
                  </a:schemeClr>
                </a:solidFill>
              </a:rPr>
              <a:t>三年来</a:t>
            </a:r>
            <a:r>
              <a:rPr lang="zh-CN" altLang="zh-CN" sz="2800" b="1" dirty="0">
                <a:solidFill>
                  <a:schemeClr val="bg2">
                    <a:lumMod val="10000"/>
                  </a:schemeClr>
                </a:solidFill>
              </a:rPr>
              <a:t>，累计为全区医院、卫生院培养技术技能人才超过</a:t>
            </a:r>
            <a:r>
              <a:rPr lang="en-US" altLang="zh-CN" sz="2800" b="1" dirty="0">
                <a:solidFill>
                  <a:schemeClr val="bg2">
                    <a:lumMod val="10000"/>
                  </a:schemeClr>
                </a:solidFill>
              </a:rPr>
              <a:t>2500</a:t>
            </a:r>
            <a:r>
              <a:rPr lang="zh-CN" altLang="zh-CN" sz="2800" b="1" dirty="0">
                <a:solidFill>
                  <a:schemeClr val="bg2">
                    <a:lumMod val="10000"/>
                  </a:schemeClr>
                </a:solidFill>
              </a:rPr>
              <a:t>人</a:t>
            </a:r>
            <a:r>
              <a:rPr lang="zh-CN" altLang="zh-CN" sz="2800" b="1" dirty="0" smtClean="0">
                <a:solidFill>
                  <a:schemeClr val="bg2">
                    <a:lumMod val="10000"/>
                  </a:schemeClr>
                </a:solidFill>
              </a:rPr>
              <a:t>。</a:t>
            </a:r>
            <a:endParaRPr lang="en-US" altLang="zh-CN" sz="28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lvl="0" indent="-285750" algn="just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zh-CN" sz="2800" b="1" dirty="0" smtClean="0">
                <a:solidFill>
                  <a:schemeClr val="bg2">
                    <a:lumMod val="10000"/>
                  </a:schemeClr>
                </a:solidFill>
              </a:rPr>
              <a:t>毕业生</a:t>
            </a:r>
            <a:r>
              <a:rPr lang="zh-CN" altLang="zh-CN" sz="2800" b="1" dirty="0">
                <a:solidFill>
                  <a:schemeClr val="bg2">
                    <a:lumMod val="10000"/>
                  </a:schemeClr>
                </a:solidFill>
              </a:rPr>
              <a:t>就业、升学率达</a:t>
            </a:r>
            <a:r>
              <a:rPr lang="en-US" altLang="zh-CN" sz="2800" b="1" dirty="0">
                <a:solidFill>
                  <a:schemeClr val="bg2">
                    <a:lumMod val="10000"/>
                  </a:schemeClr>
                </a:solidFill>
              </a:rPr>
              <a:t>90%</a:t>
            </a:r>
            <a:r>
              <a:rPr lang="zh-CN" altLang="zh-CN" sz="2800" b="1" dirty="0">
                <a:solidFill>
                  <a:schemeClr val="bg2">
                    <a:lumMod val="10000"/>
                  </a:schemeClr>
                </a:solidFill>
              </a:rPr>
              <a:t>以上，就业对口率达</a:t>
            </a:r>
            <a:r>
              <a:rPr lang="en-US" altLang="zh-CN" sz="2800" b="1" dirty="0">
                <a:solidFill>
                  <a:schemeClr val="bg2">
                    <a:lumMod val="10000"/>
                  </a:schemeClr>
                </a:solidFill>
              </a:rPr>
              <a:t>85%</a:t>
            </a:r>
            <a:r>
              <a:rPr lang="zh-CN" altLang="zh-CN" sz="2800" b="1" dirty="0" smtClean="0">
                <a:solidFill>
                  <a:schemeClr val="bg2">
                    <a:lumMod val="10000"/>
                  </a:schemeClr>
                </a:solidFill>
              </a:rPr>
              <a:t>以上</a:t>
            </a:r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</a:rPr>
              <a:t>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38683"/>
            <a:ext cx="12192000" cy="79123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" y="0"/>
            <a:ext cx="12192000" cy="79123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 rot="2778156">
            <a:off x="718121" y="137293"/>
            <a:ext cx="768287" cy="797342"/>
          </a:xfrm>
          <a:prstGeom prst="rect">
            <a:avLst/>
          </a:prstGeom>
          <a:solidFill>
            <a:schemeClr val="tx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24" name="矩形 23"/>
          <p:cNvSpPr/>
          <p:nvPr/>
        </p:nvSpPr>
        <p:spPr>
          <a:xfrm rot="2837922">
            <a:off x="1360009" y="244847"/>
            <a:ext cx="428598" cy="410185"/>
          </a:xfrm>
          <a:prstGeom prst="rect">
            <a:avLst/>
          </a:prstGeom>
          <a:solidFill>
            <a:srgbClr val="F9822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64" y="3565608"/>
            <a:ext cx="4069976" cy="305248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12810" b="28105"/>
          <a:stretch/>
        </p:blipFill>
        <p:spPr>
          <a:xfrm>
            <a:off x="5504330" y="3565608"/>
            <a:ext cx="5794697" cy="3031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990090" y="266700"/>
            <a:ext cx="9395086" cy="54553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lnSpc>
                <a:spcPct val="114000"/>
              </a:lnSpc>
              <a:defRPr/>
            </a:pPr>
            <a:r>
              <a:rPr lang="zh-CN" altLang="en-US" sz="2800" b="1" dirty="0">
                <a:solidFill>
                  <a:srgbClr val="F98227"/>
                </a:solidFill>
                <a:latin typeface="Arial" panose="020B0604020202020204"/>
                <a:ea typeface="微软雅黑" panose="020B0503020204020204" charset="-122"/>
              </a:rPr>
              <a:t>职业</a:t>
            </a:r>
            <a:r>
              <a:rPr lang="zh-CN" altLang="en-US" sz="2800" b="1" dirty="0" smtClean="0">
                <a:solidFill>
                  <a:srgbClr val="F98227"/>
                </a:solidFill>
                <a:latin typeface="Arial" panose="020B0604020202020204"/>
                <a:ea typeface="微软雅黑" panose="020B0503020204020204" charset="-122"/>
              </a:rPr>
              <a:t>培训得到大力推进</a:t>
            </a:r>
            <a:r>
              <a:rPr lang="zh-CN" altLang="en-US" sz="2800" b="1" dirty="0">
                <a:solidFill>
                  <a:srgbClr val="F98227"/>
                </a:solidFill>
                <a:latin typeface="Arial" panose="020B0604020202020204"/>
                <a:ea typeface="微软雅黑" panose="020B0503020204020204" charset="-122"/>
              </a:rPr>
              <a:t>，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98227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实现社会服务效益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98227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38683"/>
            <a:ext cx="12192000" cy="79123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" y="0"/>
            <a:ext cx="12192000" cy="79123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 rot="2778156">
            <a:off x="718121" y="137293"/>
            <a:ext cx="768287" cy="797342"/>
          </a:xfrm>
          <a:prstGeom prst="rect">
            <a:avLst/>
          </a:prstGeom>
          <a:solidFill>
            <a:schemeClr val="tx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 rot="2837922">
            <a:off x="1360009" y="244847"/>
            <a:ext cx="428598" cy="410185"/>
          </a:xfrm>
          <a:prstGeom prst="rect">
            <a:avLst/>
          </a:prstGeom>
          <a:solidFill>
            <a:srgbClr val="F9822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pic>
        <p:nvPicPr>
          <p:cNvPr id="16" name="图片 1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"/>
          <a:stretch/>
        </p:blipFill>
        <p:spPr bwMode="auto">
          <a:xfrm>
            <a:off x="4895850" y="1089121"/>
            <a:ext cx="7296150" cy="5204103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74048" y="1238015"/>
            <a:ext cx="482180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仿宋" panose="02010609060101010101" pitchFamily="49" charset="-122"/>
                <a:cs typeface="宋体" panose="02010600030101010101" pitchFamily="2" charset="-122"/>
              </a:rPr>
              <a:t>2019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年承担了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600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多名学生育婴师技能培训和技能鉴定</a:t>
            </a: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工作</a:t>
            </a:r>
            <a:endParaRPr lang="en-US" altLang="zh-CN" sz="2400" b="1" dirty="0" smtClean="0">
              <a:solidFill>
                <a:schemeClr val="bg2">
                  <a:lumMod val="10000"/>
                </a:schemeClr>
              </a:solidFill>
              <a:ea typeface="仿宋" panose="02010609060101010101" pitchFamily="49" charset="-122"/>
              <a:cs typeface="宋体" panose="0201060003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zh-CN" sz="2400" b="1" dirty="0" smtClean="0">
              <a:solidFill>
                <a:schemeClr val="bg2">
                  <a:lumMod val="10000"/>
                </a:schemeClr>
              </a:solidFill>
              <a:ea typeface="仿宋" panose="02010609060101010101" pitchFamily="49" charset="-122"/>
              <a:cs typeface="宋体" panose="0201060003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2020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年承担了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800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多名学生育婴师、养生推拿、小儿推拿、母婴护理等技能培训实操</a:t>
            </a: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教学</a:t>
            </a:r>
            <a:endParaRPr lang="en-US" altLang="zh-CN" sz="2400" b="1" dirty="0" smtClean="0">
              <a:solidFill>
                <a:schemeClr val="bg2">
                  <a:lumMod val="10000"/>
                </a:schemeClr>
              </a:solidFill>
              <a:ea typeface="仿宋" panose="02010609060101010101" pitchFamily="49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dirty="0" smtClean="0">
              <a:solidFill>
                <a:schemeClr val="bg2">
                  <a:lumMod val="10000"/>
                </a:schemeClr>
              </a:solidFill>
              <a:ea typeface="仿宋" panose="02010609060101010101" pitchFamily="49" charset="-122"/>
              <a:cs typeface="宋体" panose="0201060003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2019</a:t>
            </a:r>
            <a:r>
              <a:rPr lang="zh-CN" altLang="en-US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年</a:t>
            </a: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柳州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市（职业培训券）医疗机构陪护工培训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609</a:t>
            </a: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人</a:t>
            </a:r>
            <a:endParaRPr lang="zh-CN" altLang="en-US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3" b="11235"/>
          <a:stretch/>
        </p:blipFill>
        <p:spPr>
          <a:xfrm>
            <a:off x="327012" y="1540128"/>
            <a:ext cx="4642734" cy="2078840"/>
          </a:xfrm>
        </p:spPr>
      </p:pic>
      <p:pic>
        <p:nvPicPr>
          <p:cNvPr id="22" name="图片占位符 21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6" b="11689"/>
          <a:stretch/>
        </p:blipFill>
        <p:spPr>
          <a:xfrm>
            <a:off x="327012" y="4069975"/>
            <a:ext cx="4717209" cy="2330824"/>
          </a:xfrm>
        </p:spPr>
      </p:pic>
      <p:sp>
        <p:nvSpPr>
          <p:cNvPr id="30" name="文本框 29"/>
          <p:cNvSpPr txBox="1"/>
          <p:nvPr/>
        </p:nvSpPr>
        <p:spPr>
          <a:xfrm>
            <a:off x="1990090" y="266700"/>
            <a:ext cx="9395086" cy="54553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  <a:defRPr/>
            </a:pPr>
            <a:r>
              <a:rPr lang="zh-CN" altLang="zh-CN" sz="2800" b="1" dirty="0" smtClean="0">
                <a:solidFill>
                  <a:srgbClr val="F98227"/>
                </a:solidFill>
                <a:latin typeface="Arial" panose="020B0604020202020204"/>
                <a:ea typeface="微软雅黑" panose="020B0503020204020204" charset="-122"/>
              </a:rPr>
              <a:t>辐射</a:t>
            </a:r>
            <a:r>
              <a:rPr lang="zh-CN" altLang="zh-CN" sz="2800" b="1" dirty="0">
                <a:solidFill>
                  <a:srgbClr val="F98227"/>
                </a:solidFill>
                <a:latin typeface="Arial" panose="020B0604020202020204"/>
                <a:ea typeface="微软雅黑" panose="020B0503020204020204" charset="-122"/>
              </a:rPr>
              <a:t>、带动了校内助产、农村医学专业的</a:t>
            </a:r>
            <a:r>
              <a:rPr lang="zh-CN" altLang="zh-CN" sz="2800" b="1" dirty="0" smtClean="0">
                <a:solidFill>
                  <a:srgbClr val="F98227"/>
                </a:solidFill>
                <a:latin typeface="Arial" panose="020B0604020202020204"/>
                <a:ea typeface="微软雅黑" panose="020B0503020204020204" charset="-122"/>
              </a:rPr>
              <a:t>发展</a:t>
            </a:r>
            <a:endParaRPr lang="zh-CN" altLang="en-US" sz="2800" b="1" dirty="0">
              <a:solidFill>
                <a:srgbClr val="F98227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38683"/>
            <a:ext cx="12192000" cy="79123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" y="0"/>
            <a:ext cx="12192000" cy="79123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 rot="2778156">
            <a:off x="718121" y="137293"/>
            <a:ext cx="768287" cy="797342"/>
          </a:xfrm>
          <a:prstGeom prst="rect">
            <a:avLst/>
          </a:prstGeom>
          <a:solidFill>
            <a:schemeClr val="tx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 rot="2837922">
            <a:off x="1360009" y="244847"/>
            <a:ext cx="428598" cy="410185"/>
          </a:xfrm>
          <a:prstGeom prst="rect">
            <a:avLst/>
          </a:prstGeom>
          <a:solidFill>
            <a:srgbClr val="F9822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68035" y="1846197"/>
            <a:ext cx="40397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助产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专业和农村医学专业开展人才培养模式</a:t>
            </a: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改革</a:t>
            </a:r>
            <a:endParaRPr lang="en-US" altLang="zh-CN" sz="2400" b="1" dirty="0" smtClean="0">
              <a:solidFill>
                <a:schemeClr val="bg2">
                  <a:lumMod val="10000"/>
                </a:schemeClr>
              </a:solidFill>
              <a:ea typeface="仿宋" panose="02010609060101010101" pitchFamily="49" charset="-122"/>
              <a:cs typeface="宋体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endParaRPr lang="en-US" altLang="zh-CN" sz="2400" b="1" dirty="0" smtClean="0">
              <a:solidFill>
                <a:schemeClr val="bg2">
                  <a:lumMod val="10000"/>
                </a:schemeClr>
              </a:solidFill>
              <a:ea typeface="仿宋" panose="02010609060101010101" pitchFamily="49" charset="-122"/>
              <a:cs typeface="宋体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修订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人才培养方案，制定</a:t>
            </a: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课程标准</a:t>
            </a:r>
            <a:endParaRPr lang="en-US" altLang="zh-CN" sz="2400" b="1" dirty="0" smtClean="0">
              <a:solidFill>
                <a:schemeClr val="bg2">
                  <a:lumMod val="10000"/>
                </a:schemeClr>
              </a:solidFill>
              <a:ea typeface="仿宋" panose="02010609060101010101" pitchFamily="49" charset="-122"/>
              <a:cs typeface="宋体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endParaRPr lang="en-US" altLang="zh-CN" sz="2400" b="1" dirty="0" smtClean="0">
              <a:solidFill>
                <a:schemeClr val="bg2">
                  <a:lumMod val="10000"/>
                </a:schemeClr>
              </a:solidFill>
              <a:ea typeface="仿宋" panose="02010609060101010101" pitchFamily="49" charset="-122"/>
              <a:cs typeface="宋体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重构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课程体系，改革教学方法和</a:t>
            </a: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手段</a:t>
            </a:r>
            <a:endParaRPr lang="en-US" altLang="zh-CN" sz="2400" b="1" dirty="0" smtClean="0">
              <a:solidFill>
                <a:schemeClr val="bg2">
                  <a:lumMod val="10000"/>
                </a:schemeClr>
              </a:solidFill>
              <a:ea typeface="仿宋" panose="02010609060101010101" pitchFamily="49" charset="-122"/>
              <a:cs typeface="宋体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endParaRPr lang="en-US" altLang="zh-CN" sz="2400" b="1" dirty="0" smtClean="0">
              <a:solidFill>
                <a:schemeClr val="bg2">
                  <a:lumMod val="10000"/>
                </a:schemeClr>
              </a:solidFill>
              <a:ea typeface="仿宋" panose="02010609060101010101" pitchFamily="49" charset="-122"/>
              <a:cs typeface="宋体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组建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专兼结合、结构合理的教学团队</a:t>
            </a: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宋体" panose="02010600030101010101" pitchFamily="2" charset="-122"/>
              </a:rPr>
              <a:t>。</a:t>
            </a:r>
            <a:endParaRPr lang="zh-CN" altLang="en-US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4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1"/>
          <p:cNvSpPr/>
          <p:nvPr/>
        </p:nvSpPr>
        <p:spPr>
          <a:xfrm flipH="1">
            <a:off x="5753373" y="1301483"/>
            <a:ext cx="6092680" cy="978454"/>
          </a:xfrm>
          <a:custGeom>
            <a:avLst/>
            <a:gdLst>
              <a:gd name="connsiteX0" fmla="*/ 6092680 w 6092680"/>
              <a:gd name="connsiteY0" fmla="*/ 0 h 978454"/>
              <a:gd name="connsiteX1" fmla="*/ 5625148 w 6092680"/>
              <a:gd name="connsiteY1" fmla="*/ 0 h 978454"/>
              <a:gd name="connsiteX2" fmla="*/ 5519545 w 6092680"/>
              <a:gd name="connsiteY2" fmla="*/ 0 h 978454"/>
              <a:gd name="connsiteX3" fmla="*/ 5052013 w 6092680"/>
              <a:gd name="connsiteY3" fmla="*/ 0 h 978454"/>
              <a:gd name="connsiteX4" fmla="*/ 1460260 w 6092680"/>
              <a:gd name="connsiteY4" fmla="*/ 0 h 978454"/>
              <a:gd name="connsiteX5" fmla="*/ 992728 w 6092680"/>
              <a:gd name="connsiteY5" fmla="*/ 0 h 978454"/>
              <a:gd name="connsiteX6" fmla="*/ 726055 w 6092680"/>
              <a:gd name="connsiteY6" fmla="*/ 0 h 978454"/>
              <a:gd name="connsiteX7" fmla="*/ 258523 w 6092680"/>
              <a:gd name="connsiteY7" fmla="*/ 0 h 978454"/>
              <a:gd name="connsiteX8" fmla="*/ 258523 w 6092680"/>
              <a:gd name="connsiteY8" fmla="*/ 1 h 978454"/>
              <a:gd name="connsiteX9" fmla="*/ 0 w 6092680"/>
              <a:gd name="connsiteY9" fmla="*/ 1 h 978454"/>
              <a:gd name="connsiteX10" fmla="*/ 0 w 6092680"/>
              <a:gd name="connsiteY10" fmla="*/ 978454 h 978454"/>
              <a:gd name="connsiteX11" fmla="*/ 467532 w 6092680"/>
              <a:gd name="connsiteY11" fmla="*/ 978454 h 978454"/>
              <a:gd name="connsiteX12" fmla="*/ 5262393 w 6092680"/>
              <a:gd name="connsiteY12" fmla="*/ 978454 h 978454"/>
              <a:gd name="connsiteX13" fmla="*/ 5729925 w 6092680"/>
              <a:gd name="connsiteY13" fmla="*/ 978454 h 978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92680" h="978454">
                <a:moveTo>
                  <a:pt x="6092680" y="0"/>
                </a:moveTo>
                <a:lnTo>
                  <a:pt x="5625148" y="0"/>
                </a:lnTo>
                <a:lnTo>
                  <a:pt x="5519545" y="0"/>
                </a:lnTo>
                <a:lnTo>
                  <a:pt x="5052013" y="0"/>
                </a:lnTo>
                <a:lnTo>
                  <a:pt x="1460260" y="0"/>
                </a:lnTo>
                <a:lnTo>
                  <a:pt x="992728" y="0"/>
                </a:lnTo>
                <a:lnTo>
                  <a:pt x="726055" y="0"/>
                </a:lnTo>
                <a:lnTo>
                  <a:pt x="258523" y="0"/>
                </a:lnTo>
                <a:lnTo>
                  <a:pt x="258523" y="1"/>
                </a:lnTo>
                <a:lnTo>
                  <a:pt x="0" y="1"/>
                </a:lnTo>
                <a:lnTo>
                  <a:pt x="0" y="978454"/>
                </a:lnTo>
                <a:lnTo>
                  <a:pt x="467532" y="978454"/>
                </a:lnTo>
                <a:lnTo>
                  <a:pt x="5262393" y="978454"/>
                </a:lnTo>
                <a:lnTo>
                  <a:pt x="5729925" y="978454"/>
                </a:lnTo>
                <a:close/>
              </a:path>
            </a:pathLst>
          </a:custGeom>
          <a:gradFill>
            <a:gsLst>
              <a:gs pos="0">
                <a:srgbClr val="F97B27"/>
              </a:gs>
              <a:gs pos="98000">
                <a:schemeClr val="tx1">
                  <a:lumMod val="20000"/>
                  <a:lumOff val="80000"/>
                </a:schemeClr>
              </a:gs>
            </a:gsLst>
            <a:lin ang="72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874654" y="1354665"/>
            <a:ext cx="45624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Kartika" panose="02020503030404060203" pitchFamily="18" charset="0"/>
                <a:ea typeface="方正姚体" panose="02010601030101010101" pitchFamily="2" charset="-122"/>
                <a:cs typeface="Kartika" panose="02020503030404060203" pitchFamily="18" charset="0"/>
              </a:rPr>
              <a:t>PART    03</a:t>
            </a:r>
            <a:endParaRPr lang="zh-CN" altLang="en-US" sz="6600" b="1" dirty="0">
              <a:solidFill>
                <a:schemeClr val="bg1"/>
              </a:solidFill>
              <a:latin typeface="Kartika" panose="02020503030404060203" pitchFamily="18" charset="0"/>
              <a:ea typeface="方正姚体" panose="02010601030101010101" pitchFamily="2" charset="-122"/>
              <a:cs typeface="Kartika" panose="02020503030404060203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9" y="1582628"/>
            <a:ext cx="6564343" cy="3692744"/>
          </a:xfrm>
          <a:custGeom>
            <a:avLst/>
            <a:gdLst>
              <a:gd name="connsiteX0" fmla="*/ 0 w 7049225"/>
              <a:gd name="connsiteY0" fmla="*/ 0 h 3677930"/>
              <a:gd name="connsiteX1" fmla="*/ 5223180 w 7049225"/>
              <a:gd name="connsiteY1" fmla="*/ 0 h 3677930"/>
              <a:gd name="connsiteX2" fmla="*/ 7049225 w 7049225"/>
              <a:gd name="connsiteY2" fmla="*/ 3677930 h 3677930"/>
              <a:gd name="connsiteX3" fmla="*/ 0 w 7049225"/>
              <a:gd name="connsiteY3" fmla="*/ 3677930 h 367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49225" h="3677930">
                <a:moveTo>
                  <a:pt x="0" y="0"/>
                </a:moveTo>
                <a:lnTo>
                  <a:pt x="5223180" y="0"/>
                </a:lnTo>
                <a:lnTo>
                  <a:pt x="7049225" y="3677930"/>
                </a:lnTo>
                <a:lnTo>
                  <a:pt x="0" y="3677930"/>
                </a:lnTo>
                <a:close/>
              </a:path>
            </a:pathLst>
          </a:custGeom>
          <a:effectLst>
            <a:outerShdw blurRad="190500" dist="635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1"/>
          <p:cNvSpPr>
            <a:spLocks noChangeArrowheads="1"/>
          </p:cNvSpPr>
          <p:nvPr/>
        </p:nvSpPr>
        <p:spPr bwMode="auto">
          <a:xfrm>
            <a:off x="7100047" y="3095844"/>
            <a:ext cx="450234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en-US" sz="5400" b="1" dirty="0" smtClean="0">
                <a:solidFill>
                  <a:srgbClr val="F98227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项 目 建 设</a:t>
            </a:r>
            <a:endParaRPr lang="en-US" altLang="zh-CN" sz="5400" b="1" dirty="0" smtClean="0">
              <a:solidFill>
                <a:srgbClr val="F98227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dist" eaLnBrk="1" hangingPunct="1"/>
            <a:r>
              <a:rPr lang="zh-CN" altLang="en-US" sz="5400" b="1" dirty="0" smtClean="0">
                <a:solidFill>
                  <a:srgbClr val="F98227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特色亮点</a:t>
            </a:r>
            <a:endParaRPr lang="en-US" altLang="en-US" sz="5400" b="1" dirty="0">
              <a:solidFill>
                <a:srgbClr val="F98227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1990090" y="266700"/>
            <a:ext cx="10201910" cy="54553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lnSpc>
                <a:spcPct val="114000"/>
              </a:lnSpc>
              <a:defRPr/>
            </a:pPr>
            <a:r>
              <a:rPr lang="zh-CN" altLang="zh-CN" sz="2800" b="1" dirty="0" smtClean="0">
                <a:solidFill>
                  <a:srgbClr val="F98227"/>
                </a:solidFill>
                <a:latin typeface="Arial" panose="020B0604020202020204"/>
                <a:ea typeface="微软雅黑" panose="020B0503020204020204" charset="-122"/>
              </a:rPr>
              <a:t>一</a:t>
            </a:r>
            <a:r>
              <a:rPr lang="zh-CN" altLang="zh-CN" sz="2800" b="1" dirty="0">
                <a:solidFill>
                  <a:srgbClr val="F98227"/>
                </a:solidFill>
                <a:latin typeface="Arial" panose="020B0604020202020204"/>
                <a:ea typeface="微软雅黑" panose="020B0503020204020204" charset="-122"/>
              </a:rPr>
              <a:t>是护理实训基地建设助力技能比赛创</a:t>
            </a:r>
            <a:r>
              <a:rPr lang="zh-CN" altLang="zh-CN" sz="2800" b="1" dirty="0" smtClean="0">
                <a:solidFill>
                  <a:srgbClr val="F98227"/>
                </a:solidFill>
                <a:latin typeface="Arial" panose="020B0604020202020204"/>
                <a:ea typeface="微软雅黑" panose="020B0503020204020204" charset="-122"/>
              </a:rPr>
              <a:t>佳绩</a:t>
            </a:r>
            <a:endParaRPr lang="en-US" altLang="zh-CN" sz="2800" b="1" dirty="0">
              <a:solidFill>
                <a:srgbClr val="F98227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38683"/>
            <a:ext cx="12192000" cy="79123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" y="0"/>
            <a:ext cx="12192000" cy="79123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 rot="2778156">
            <a:off x="718121" y="137293"/>
            <a:ext cx="768287" cy="797342"/>
          </a:xfrm>
          <a:prstGeom prst="rect">
            <a:avLst/>
          </a:prstGeom>
          <a:solidFill>
            <a:schemeClr val="tx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22" name="矩形 21"/>
          <p:cNvSpPr/>
          <p:nvPr/>
        </p:nvSpPr>
        <p:spPr>
          <a:xfrm rot="2837922">
            <a:off x="1360009" y="244847"/>
            <a:ext cx="428598" cy="410185"/>
          </a:xfrm>
          <a:prstGeom prst="rect">
            <a:avLst/>
          </a:prstGeom>
          <a:solidFill>
            <a:srgbClr val="F9822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pic>
        <p:nvPicPr>
          <p:cNvPr id="18" name="图片 17" descr="2020年杨春妹、梁文益参加自治区护理技能比赛"/>
          <p:cNvPicPr/>
          <p:nvPr/>
        </p:nvPicPr>
        <p:blipFill rotWithShape="1">
          <a:blip r:embed="rId3"/>
          <a:srcRect l="13682" r="9287"/>
          <a:stretch/>
        </p:blipFill>
        <p:spPr>
          <a:xfrm>
            <a:off x="3054081" y="4059362"/>
            <a:ext cx="2528047" cy="2144218"/>
          </a:xfrm>
          <a:prstGeom prst="rect">
            <a:avLst/>
          </a:prstGeom>
        </p:spPr>
      </p:pic>
      <p:pic>
        <p:nvPicPr>
          <p:cNvPr id="19" name="图片 18" descr="2020年韦思懿参加全国护理技能比赛荣获三等奖"/>
          <p:cNvPicPr/>
          <p:nvPr/>
        </p:nvPicPr>
        <p:blipFill rotWithShape="1">
          <a:blip r:embed="rId4"/>
          <a:srcRect l="14468" t="12097" r="18023"/>
          <a:stretch/>
        </p:blipFill>
        <p:spPr>
          <a:xfrm>
            <a:off x="355109" y="4038748"/>
            <a:ext cx="2259107" cy="2164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085" y="4059362"/>
            <a:ext cx="2858957" cy="21442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999" y="4059362"/>
            <a:ext cx="3218825" cy="214421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72918" y="1450336"/>
            <a:ext cx="104536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Times New Roman" panose="02020603050405020304" pitchFamily="18" charset="0"/>
              </a:rPr>
              <a:t>借助新设备、新技术、新教法，科学指导和训练，帮助参赛选手在激烈的比赛中层层脱颖而出</a:t>
            </a: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Times New Roman" panose="02020603050405020304" pitchFamily="18" charset="0"/>
              </a:rPr>
              <a:t>近三年</a:t>
            </a: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Times New Roman" panose="02020603050405020304" pitchFamily="18" charset="0"/>
              </a:rPr>
              <a:t>取得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Times New Roman" panose="02020603050405020304" pitchFamily="18" charset="0"/>
              </a:rPr>
              <a:t>了中职组护理技能比赛广西区赛一等奖、二等奖及全国赛三等奖的优异成绩。</a:t>
            </a:r>
            <a:endParaRPr lang="zh-CN" altLang="en-US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1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9" b="25961"/>
          <a:stretch/>
        </p:blipFill>
        <p:spPr>
          <a:xfrm>
            <a:off x="548640" y="3364444"/>
            <a:ext cx="5067372" cy="3135740"/>
          </a:xfrm>
        </p:spPr>
      </p:pic>
      <p:pic>
        <p:nvPicPr>
          <p:cNvPr id="13" name="图片占位符 1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" b="24916"/>
          <a:stretch/>
        </p:blipFill>
        <p:spPr>
          <a:xfrm>
            <a:off x="6096000" y="3388658"/>
            <a:ext cx="5643482" cy="3111525"/>
          </a:xfrm>
        </p:spPr>
      </p:pic>
      <p:sp>
        <p:nvSpPr>
          <p:cNvPr id="23" name="文本框 22"/>
          <p:cNvSpPr txBox="1"/>
          <p:nvPr/>
        </p:nvSpPr>
        <p:spPr>
          <a:xfrm>
            <a:off x="1990090" y="266700"/>
            <a:ext cx="10201910" cy="54553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lnSpc>
                <a:spcPct val="114000"/>
              </a:lnSpc>
              <a:defRPr/>
            </a:pPr>
            <a:r>
              <a:rPr lang="zh-CN" altLang="zh-CN" sz="2800" b="1" dirty="0" smtClean="0">
                <a:solidFill>
                  <a:srgbClr val="F98227"/>
                </a:solidFill>
                <a:latin typeface="Arial" panose="020B0604020202020204"/>
                <a:ea typeface="微软雅黑" panose="020B0503020204020204" charset="-122"/>
              </a:rPr>
              <a:t>二</a:t>
            </a:r>
            <a:r>
              <a:rPr lang="zh-CN" altLang="zh-CN" sz="2800" b="1" dirty="0">
                <a:solidFill>
                  <a:srgbClr val="F98227"/>
                </a:solidFill>
                <a:latin typeface="Arial" panose="020B0604020202020204"/>
                <a:ea typeface="微软雅黑" panose="020B0503020204020204" charset="-122"/>
              </a:rPr>
              <a:t>是护理实训基地服务技能培训创实效</a:t>
            </a:r>
            <a:endParaRPr lang="en-US" altLang="zh-CN" sz="2800" b="1" dirty="0">
              <a:solidFill>
                <a:srgbClr val="F98227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38683"/>
            <a:ext cx="12192000" cy="79123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" y="0"/>
            <a:ext cx="12192000" cy="79123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 rot="2778156">
            <a:off x="718121" y="137293"/>
            <a:ext cx="768287" cy="797342"/>
          </a:xfrm>
          <a:prstGeom prst="rect">
            <a:avLst/>
          </a:prstGeom>
          <a:solidFill>
            <a:schemeClr val="tx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22" name="矩形 21"/>
          <p:cNvSpPr/>
          <p:nvPr/>
        </p:nvSpPr>
        <p:spPr>
          <a:xfrm rot="2837922">
            <a:off x="1360009" y="244847"/>
            <a:ext cx="428598" cy="410185"/>
          </a:xfrm>
          <a:prstGeom prst="rect">
            <a:avLst/>
          </a:prstGeom>
          <a:solidFill>
            <a:srgbClr val="F9822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8639" y="1638781"/>
            <a:ext cx="99400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Times New Roman" panose="02020603050405020304" pitchFamily="18" charset="0"/>
              </a:rPr>
              <a:t>2019-2020</a:t>
            </a: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zh-CN" altLang="en-US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Times New Roman" panose="02020603050405020304" pitchFamily="18" charset="0"/>
              </a:rPr>
              <a:t>学校</a:t>
            </a: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Times New Roman" panose="02020603050405020304" pitchFamily="18" charset="0"/>
              </a:rPr>
              <a:t>实施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Times New Roman" panose="02020603050405020304" pitchFamily="18" charset="0"/>
              </a:rPr>
              <a:t>的技能培训工作取得了</a:t>
            </a: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Times New Roman" panose="02020603050405020304" pitchFamily="18" charset="0"/>
              </a:rPr>
              <a:t>长足进步</a:t>
            </a:r>
            <a:endParaRPr lang="en-US" altLang="zh-CN" sz="2400" b="1" dirty="0">
              <a:solidFill>
                <a:schemeClr val="bg2">
                  <a:lumMod val="10000"/>
                </a:schemeClr>
              </a:solidFill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endParaRPr lang="en-US" altLang="zh-CN" sz="2400" b="1" dirty="0" smtClean="0">
              <a:solidFill>
                <a:schemeClr val="bg2">
                  <a:lumMod val="10000"/>
                </a:schemeClr>
              </a:solidFill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Times New Roman" panose="02020603050405020304" pitchFamily="18" charset="0"/>
              </a:rPr>
              <a:t>技能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Times New Roman" panose="02020603050405020304" pitchFamily="18" charset="0"/>
              </a:rPr>
              <a:t>培训既能助力学生获取“双证书”，又能服务“大健康”事业，带来良好的</a:t>
            </a: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  <a:ea typeface="仿宋" panose="02010609060101010101" pitchFamily="49" charset="-122"/>
                <a:cs typeface="Times New Roman" panose="02020603050405020304" pitchFamily="18" charset="0"/>
              </a:rPr>
              <a:t>社会效益</a:t>
            </a:r>
            <a:endParaRPr lang="zh-CN" altLang="en-US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5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1"/>
          <p:cNvSpPr/>
          <p:nvPr/>
        </p:nvSpPr>
        <p:spPr>
          <a:xfrm flipH="1">
            <a:off x="5753373" y="1301483"/>
            <a:ext cx="6092680" cy="978454"/>
          </a:xfrm>
          <a:custGeom>
            <a:avLst/>
            <a:gdLst>
              <a:gd name="connsiteX0" fmla="*/ 6092680 w 6092680"/>
              <a:gd name="connsiteY0" fmla="*/ 0 h 978454"/>
              <a:gd name="connsiteX1" fmla="*/ 5625148 w 6092680"/>
              <a:gd name="connsiteY1" fmla="*/ 0 h 978454"/>
              <a:gd name="connsiteX2" fmla="*/ 5519545 w 6092680"/>
              <a:gd name="connsiteY2" fmla="*/ 0 h 978454"/>
              <a:gd name="connsiteX3" fmla="*/ 5052013 w 6092680"/>
              <a:gd name="connsiteY3" fmla="*/ 0 h 978454"/>
              <a:gd name="connsiteX4" fmla="*/ 1460260 w 6092680"/>
              <a:gd name="connsiteY4" fmla="*/ 0 h 978454"/>
              <a:gd name="connsiteX5" fmla="*/ 992728 w 6092680"/>
              <a:gd name="connsiteY5" fmla="*/ 0 h 978454"/>
              <a:gd name="connsiteX6" fmla="*/ 726055 w 6092680"/>
              <a:gd name="connsiteY6" fmla="*/ 0 h 978454"/>
              <a:gd name="connsiteX7" fmla="*/ 258523 w 6092680"/>
              <a:gd name="connsiteY7" fmla="*/ 0 h 978454"/>
              <a:gd name="connsiteX8" fmla="*/ 258523 w 6092680"/>
              <a:gd name="connsiteY8" fmla="*/ 1 h 978454"/>
              <a:gd name="connsiteX9" fmla="*/ 0 w 6092680"/>
              <a:gd name="connsiteY9" fmla="*/ 1 h 978454"/>
              <a:gd name="connsiteX10" fmla="*/ 0 w 6092680"/>
              <a:gd name="connsiteY10" fmla="*/ 978454 h 978454"/>
              <a:gd name="connsiteX11" fmla="*/ 467532 w 6092680"/>
              <a:gd name="connsiteY11" fmla="*/ 978454 h 978454"/>
              <a:gd name="connsiteX12" fmla="*/ 5262393 w 6092680"/>
              <a:gd name="connsiteY12" fmla="*/ 978454 h 978454"/>
              <a:gd name="connsiteX13" fmla="*/ 5729925 w 6092680"/>
              <a:gd name="connsiteY13" fmla="*/ 978454 h 978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92680" h="978454">
                <a:moveTo>
                  <a:pt x="6092680" y="0"/>
                </a:moveTo>
                <a:lnTo>
                  <a:pt x="5625148" y="0"/>
                </a:lnTo>
                <a:lnTo>
                  <a:pt x="5519545" y="0"/>
                </a:lnTo>
                <a:lnTo>
                  <a:pt x="5052013" y="0"/>
                </a:lnTo>
                <a:lnTo>
                  <a:pt x="1460260" y="0"/>
                </a:lnTo>
                <a:lnTo>
                  <a:pt x="992728" y="0"/>
                </a:lnTo>
                <a:lnTo>
                  <a:pt x="726055" y="0"/>
                </a:lnTo>
                <a:lnTo>
                  <a:pt x="258523" y="0"/>
                </a:lnTo>
                <a:lnTo>
                  <a:pt x="258523" y="1"/>
                </a:lnTo>
                <a:lnTo>
                  <a:pt x="0" y="1"/>
                </a:lnTo>
                <a:lnTo>
                  <a:pt x="0" y="978454"/>
                </a:lnTo>
                <a:lnTo>
                  <a:pt x="467532" y="978454"/>
                </a:lnTo>
                <a:lnTo>
                  <a:pt x="5262393" y="978454"/>
                </a:lnTo>
                <a:lnTo>
                  <a:pt x="5729925" y="978454"/>
                </a:lnTo>
                <a:close/>
              </a:path>
            </a:pathLst>
          </a:custGeom>
          <a:gradFill>
            <a:gsLst>
              <a:gs pos="0">
                <a:srgbClr val="F97B27"/>
              </a:gs>
              <a:gs pos="98000">
                <a:schemeClr val="tx1">
                  <a:lumMod val="20000"/>
                  <a:lumOff val="80000"/>
                </a:schemeClr>
              </a:gs>
            </a:gsLst>
            <a:lin ang="72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874654" y="1354665"/>
            <a:ext cx="45624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Kartika" panose="02020503030404060203" pitchFamily="18" charset="0"/>
                <a:ea typeface="方正姚体" panose="02010601030101010101" pitchFamily="2" charset="-122"/>
                <a:cs typeface="Kartika" panose="02020503030404060203" pitchFamily="18" charset="0"/>
              </a:rPr>
              <a:t>PART    </a:t>
            </a:r>
            <a:r>
              <a:rPr lang="en-US" altLang="zh-CN" sz="6600" b="1" dirty="0" smtClean="0">
                <a:solidFill>
                  <a:schemeClr val="bg1"/>
                </a:solidFill>
                <a:latin typeface="Kartika" panose="02020503030404060203" pitchFamily="18" charset="0"/>
                <a:ea typeface="方正姚体" panose="02010601030101010101" pitchFamily="2" charset="-122"/>
                <a:cs typeface="Kartika" panose="02020503030404060203" pitchFamily="18" charset="0"/>
              </a:rPr>
              <a:t>04</a:t>
            </a:r>
            <a:endParaRPr lang="zh-CN" altLang="en-US" sz="6600" b="1" dirty="0">
              <a:solidFill>
                <a:schemeClr val="bg1"/>
              </a:solidFill>
              <a:latin typeface="Kartika" panose="02020503030404060203" pitchFamily="18" charset="0"/>
              <a:ea typeface="方正姚体" panose="02010601030101010101" pitchFamily="2" charset="-122"/>
              <a:cs typeface="Kartika" panose="02020503030404060203" pitchFamily="18" charset="0"/>
            </a:endParaRPr>
          </a:p>
        </p:txBody>
      </p:sp>
      <p:sp>
        <p:nvSpPr>
          <p:cNvPr id="8" name="文本框 1"/>
          <p:cNvSpPr>
            <a:spLocks noChangeArrowheads="1"/>
          </p:cNvSpPr>
          <p:nvPr/>
        </p:nvSpPr>
        <p:spPr bwMode="auto">
          <a:xfrm>
            <a:off x="6418728" y="2900491"/>
            <a:ext cx="54273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400" b="1" dirty="0" smtClean="0">
                <a:solidFill>
                  <a:srgbClr val="F98227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存 在 不 足 及</a:t>
            </a:r>
            <a:endParaRPr lang="en-US" altLang="zh-CN" sz="5400" b="1" dirty="0" smtClean="0">
              <a:solidFill>
                <a:srgbClr val="F98227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ctr" eaLnBrk="1" hangingPunct="1"/>
            <a:r>
              <a:rPr lang="zh-CN" altLang="en-US" sz="5400" b="1" dirty="0" smtClean="0">
                <a:solidFill>
                  <a:srgbClr val="F98227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改  进  措  施</a:t>
            </a:r>
            <a:endParaRPr lang="en-US" altLang="en-US" sz="5400" b="1" dirty="0">
              <a:solidFill>
                <a:srgbClr val="F98227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9" y="1582628"/>
            <a:ext cx="6564343" cy="3692744"/>
          </a:xfrm>
          <a:custGeom>
            <a:avLst/>
            <a:gdLst>
              <a:gd name="connsiteX0" fmla="*/ 0 w 7049225"/>
              <a:gd name="connsiteY0" fmla="*/ 0 h 3677930"/>
              <a:gd name="connsiteX1" fmla="*/ 5223180 w 7049225"/>
              <a:gd name="connsiteY1" fmla="*/ 0 h 3677930"/>
              <a:gd name="connsiteX2" fmla="*/ 7049225 w 7049225"/>
              <a:gd name="connsiteY2" fmla="*/ 3677930 h 3677930"/>
              <a:gd name="connsiteX3" fmla="*/ 0 w 7049225"/>
              <a:gd name="connsiteY3" fmla="*/ 3677930 h 367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49225" h="3677930">
                <a:moveTo>
                  <a:pt x="0" y="0"/>
                </a:moveTo>
                <a:lnTo>
                  <a:pt x="5223180" y="0"/>
                </a:lnTo>
                <a:lnTo>
                  <a:pt x="7049225" y="3677930"/>
                </a:lnTo>
                <a:lnTo>
                  <a:pt x="0" y="3677930"/>
                </a:lnTo>
                <a:close/>
              </a:path>
            </a:pathLst>
          </a:custGeom>
          <a:effectLst>
            <a:outerShdw blurRad="190500" dist="635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454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86606" y="1776387"/>
            <a:ext cx="3719140" cy="4693421"/>
            <a:chOff x="655912" y="2105133"/>
            <a:chExt cx="2607791" cy="4693421"/>
          </a:xfrm>
        </p:grpSpPr>
        <p:sp>
          <p:nvSpPr>
            <p:cNvPr id="7" name="直角三角形 69"/>
            <p:cNvSpPr/>
            <p:nvPr/>
          </p:nvSpPr>
          <p:spPr>
            <a:xfrm rot="5400000" flipH="1">
              <a:off x="735314" y="4270165"/>
              <a:ext cx="4693421" cy="363357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-1" fmla="*/ 196850 w 2191487"/>
                <a:gd name="connsiteY0-2" fmla="*/ 278131 h 278131"/>
                <a:gd name="connsiteX1-3" fmla="*/ 0 w 2191487"/>
                <a:gd name="connsiteY1-4" fmla="*/ 0 h 278131"/>
                <a:gd name="connsiteX2-5" fmla="*/ 2191487 w 2191487"/>
                <a:gd name="connsiteY2-6" fmla="*/ 278131 h 278131"/>
                <a:gd name="connsiteX3-7" fmla="*/ 196850 w 2191487"/>
                <a:gd name="connsiteY3-8" fmla="*/ 278131 h 278131"/>
                <a:gd name="connsiteX0-9" fmla="*/ 273050 w 2267687"/>
                <a:gd name="connsiteY0-10" fmla="*/ 290831 h 290831"/>
                <a:gd name="connsiteX1-11" fmla="*/ 0 w 2267687"/>
                <a:gd name="connsiteY1-12" fmla="*/ 0 h 290831"/>
                <a:gd name="connsiteX2-13" fmla="*/ 2267687 w 2267687"/>
                <a:gd name="connsiteY2-14" fmla="*/ 290831 h 290831"/>
                <a:gd name="connsiteX3-15" fmla="*/ 273050 w 2267687"/>
                <a:gd name="connsiteY3-16" fmla="*/ 290831 h 290831"/>
                <a:gd name="connsiteX0-17" fmla="*/ 174418 w 2267687"/>
                <a:gd name="connsiteY0-18" fmla="*/ 303531 h 303531"/>
                <a:gd name="connsiteX1-19" fmla="*/ 0 w 2267687"/>
                <a:gd name="connsiteY1-20" fmla="*/ 0 h 303531"/>
                <a:gd name="connsiteX2-21" fmla="*/ 2267687 w 2267687"/>
                <a:gd name="connsiteY2-22" fmla="*/ 290831 h 303531"/>
                <a:gd name="connsiteX3-23" fmla="*/ 174418 w 2267687"/>
                <a:gd name="connsiteY3-24" fmla="*/ 303531 h 303531"/>
                <a:gd name="connsiteX0-25" fmla="*/ 172657 w 2265926"/>
                <a:gd name="connsiteY0-26" fmla="*/ 316231 h 316231"/>
                <a:gd name="connsiteX1-27" fmla="*/ 0 w 2265926"/>
                <a:gd name="connsiteY1-28" fmla="*/ 0 h 316231"/>
                <a:gd name="connsiteX2-29" fmla="*/ 2265926 w 2265926"/>
                <a:gd name="connsiteY2-30" fmla="*/ 303531 h 316231"/>
                <a:gd name="connsiteX3-31" fmla="*/ 172657 w 2265926"/>
                <a:gd name="connsiteY3-32" fmla="*/ 316231 h 3162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265926" h="316231">
                  <a:moveTo>
                    <a:pt x="172657" y="316231"/>
                  </a:moveTo>
                  <a:lnTo>
                    <a:pt x="0" y="0"/>
                  </a:lnTo>
                  <a:lnTo>
                    <a:pt x="2265926" y="303531"/>
                  </a:lnTo>
                  <a:lnTo>
                    <a:pt x="172657" y="316231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44000"/>
                  </a:scheme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直角三角形 69"/>
            <p:cNvSpPr/>
            <p:nvPr/>
          </p:nvSpPr>
          <p:spPr>
            <a:xfrm flipH="1" flipV="1">
              <a:off x="655912" y="6409659"/>
              <a:ext cx="2605627" cy="334172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-1" fmla="*/ 196850 w 2191487"/>
                <a:gd name="connsiteY0-2" fmla="*/ 278131 h 278131"/>
                <a:gd name="connsiteX1-3" fmla="*/ 0 w 2191487"/>
                <a:gd name="connsiteY1-4" fmla="*/ 0 h 278131"/>
                <a:gd name="connsiteX2-5" fmla="*/ 2191487 w 2191487"/>
                <a:gd name="connsiteY2-6" fmla="*/ 278131 h 278131"/>
                <a:gd name="connsiteX3-7" fmla="*/ 196850 w 2191487"/>
                <a:gd name="connsiteY3-8" fmla="*/ 278131 h 278131"/>
                <a:gd name="connsiteX0-9" fmla="*/ 273050 w 2267687"/>
                <a:gd name="connsiteY0-10" fmla="*/ 290831 h 290831"/>
                <a:gd name="connsiteX1-11" fmla="*/ 0 w 2267687"/>
                <a:gd name="connsiteY1-12" fmla="*/ 0 h 290831"/>
                <a:gd name="connsiteX2-13" fmla="*/ 2267687 w 2267687"/>
                <a:gd name="connsiteY2-14" fmla="*/ 290831 h 290831"/>
                <a:gd name="connsiteX3-15" fmla="*/ 273050 w 2267687"/>
                <a:gd name="connsiteY3-16" fmla="*/ 290831 h 2908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44000"/>
                  </a:scheme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037203" y="2560945"/>
              <a:ext cx="1894121" cy="3877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037203" y="2560945"/>
              <a:ext cx="1894121" cy="582162"/>
            </a:xfrm>
            <a:prstGeom prst="rect">
              <a:avLst/>
            </a:prstGeom>
            <a:solidFill>
              <a:srgbClr val="DEB6A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983389" y="1330212"/>
            <a:ext cx="1136932" cy="1334681"/>
            <a:chOff x="6591300" y="1966752"/>
            <a:chExt cx="830580" cy="975045"/>
          </a:xfrm>
        </p:grpSpPr>
        <p:sp>
          <p:nvSpPr>
            <p:cNvPr id="12" name="任意多边形 46"/>
            <p:cNvSpPr/>
            <p:nvPr/>
          </p:nvSpPr>
          <p:spPr>
            <a:xfrm>
              <a:off x="6591300" y="2484597"/>
              <a:ext cx="830580" cy="457200"/>
            </a:xfrm>
            <a:custGeom>
              <a:avLst/>
              <a:gdLst>
                <a:gd name="connsiteX0" fmla="*/ 0 w 830580"/>
                <a:gd name="connsiteY0" fmla="*/ 0 h 457200"/>
                <a:gd name="connsiteX1" fmla="*/ 830580 w 830580"/>
                <a:gd name="connsiteY1" fmla="*/ 0 h 457200"/>
                <a:gd name="connsiteX2" fmla="*/ 830580 w 830580"/>
                <a:gd name="connsiteY2" fmla="*/ 457200 h 457200"/>
                <a:gd name="connsiteX3" fmla="*/ 608210 w 830580"/>
                <a:gd name="connsiteY3" fmla="*/ 457200 h 457200"/>
                <a:gd name="connsiteX4" fmla="*/ 608210 w 830580"/>
                <a:gd name="connsiteY4" fmla="*/ 415966 h 457200"/>
                <a:gd name="connsiteX5" fmla="*/ 573326 w 830580"/>
                <a:gd name="connsiteY5" fmla="*/ 415966 h 457200"/>
                <a:gd name="connsiteX6" fmla="*/ 532092 w 830580"/>
                <a:gd name="connsiteY6" fmla="*/ 457200 h 457200"/>
                <a:gd name="connsiteX7" fmla="*/ 298488 w 830580"/>
                <a:gd name="connsiteY7" fmla="*/ 457200 h 457200"/>
                <a:gd name="connsiteX8" fmla="*/ 257254 w 830580"/>
                <a:gd name="connsiteY8" fmla="*/ 415966 h 457200"/>
                <a:gd name="connsiteX9" fmla="*/ 222370 w 830580"/>
                <a:gd name="connsiteY9" fmla="*/ 415966 h 457200"/>
                <a:gd name="connsiteX10" fmla="*/ 222370 w 830580"/>
                <a:gd name="connsiteY10" fmla="*/ 457200 h 457200"/>
                <a:gd name="connsiteX11" fmla="*/ 0 w 830580"/>
                <a:gd name="connsiteY11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0580" h="457200">
                  <a:moveTo>
                    <a:pt x="0" y="0"/>
                  </a:moveTo>
                  <a:lnTo>
                    <a:pt x="830580" y="0"/>
                  </a:lnTo>
                  <a:lnTo>
                    <a:pt x="830580" y="457200"/>
                  </a:lnTo>
                  <a:lnTo>
                    <a:pt x="608210" y="457200"/>
                  </a:lnTo>
                  <a:lnTo>
                    <a:pt x="608210" y="415966"/>
                  </a:lnTo>
                  <a:lnTo>
                    <a:pt x="573326" y="415966"/>
                  </a:lnTo>
                  <a:lnTo>
                    <a:pt x="532092" y="457200"/>
                  </a:lnTo>
                  <a:lnTo>
                    <a:pt x="298488" y="457200"/>
                  </a:lnTo>
                  <a:lnTo>
                    <a:pt x="257254" y="415966"/>
                  </a:lnTo>
                  <a:lnTo>
                    <a:pt x="222370" y="415966"/>
                  </a:lnTo>
                  <a:lnTo>
                    <a:pt x="222370" y="457200"/>
                  </a:lnTo>
                  <a:lnTo>
                    <a:pt x="0" y="457200"/>
                  </a:lnTo>
                  <a:close/>
                </a:path>
              </a:pathLst>
            </a:custGeom>
            <a:gradFill>
              <a:gsLst>
                <a:gs pos="93000">
                  <a:srgbClr val="363638"/>
                </a:gs>
                <a:gs pos="7000">
                  <a:srgbClr val="313132"/>
                </a:gs>
                <a:gs pos="46000">
                  <a:srgbClr val="3B3B3D"/>
                </a:gs>
                <a:gs pos="93000">
                  <a:schemeClr val="tx1">
                    <a:lumMod val="85000"/>
                    <a:lumOff val="15000"/>
                  </a:schemeClr>
                </a:gs>
                <a:gs pos="7000">
                  <a:schemeClr val="tx1">
                    <a:lumMod val="85000"/>
                    <a:lumOff val="15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762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47"/>
            <p:cNvSpPr/>
            <p:nvPr/>
          </p:nvSpPr>
          <p:spPr>
            <a:xfrm>
              <a:off x="6790111" y="1966752"/>
              <a:ext cx="432956" cy="938372"/>
            </a:xfrm>
            <a:custGeom>
              <a:avLst/>
              <a:gdLst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3192 w 432956"/>
                <a:gd name="connsiteY7" fmla="*/ 391428 h 938372"/>
                <a:gd name="connsiteX8" fmla="*/ 123385 w 432956"/>
                <a:gd name="connsiteY8" fmla="*/ 288632 h 938372"/>
                <a:gd name="connsiteX9" fmla="*/ 63405 w 432956"/>
                <a:gd name="connsiteY9" fmla="*/ 260163 h 938372"/>
                <a:gd name="connsiteX10" fmla="*/ 0 w 432956"/>
                <a:gd name="connsiteY10" fmla="*/ 152400 h 938372"/>
                <a:gd name="connsiteX11" fmla="*/ 216478 w 432956"/>
                <a:gd name="connsiteY11" fmla="*/ 0 h 938372"/>
                <a:gd name="connsiteX0-1" fmla="*/ 216478 w 432956"/>
                <a:gd name="connsiteY0-2" fmla="*/ 0 h 938372"/>
                <a:gd name="connsiteX1-3" fmla="*/ 432956 w 432956"/>
                <a:gd name="connsiteY1-4" fmla="*/ 152400 h 938372"/>
                <a:gd name="connsiteX2-5" fmla="*/ 369551 w 432956"/>
                <a:gd name="connsiteY2-6" fmla="*/ 260163 h 938372"/>
                <a:gd name="connsiteX3-7" fmla="*/ 309290 w 432956"/>
                <a:gd name="connsiteY3-8" fmla="*/ 288766 h 938372"/>
                <a:gd name="connsiteX4-9" fmla="*/ 318874 w 432956"/>
                <a:gd name="connsiteY4-10" fmla="*/ 390981 h 938372"/>
                <a:gd name="connsiteX5-11" fmla="*/ 391740 w 432956"/>
                <a:gd name="connsiteY5-12" fmla="*/ 938372 h 938372"/>
                <a:gd name="connsiteX6-13" fmla="*/ 41218 w 432956"/>
                <a:gd name="connsiteY6-14" fmla="*/ 938372 h 938372"/>
                <a:gd name="connsiteX7-15" fmla="*/ 113192 w 432956"/>
                <a:gd name="connsiteY7-16" fmla="*/ 391428 h 938372"/>
                <a:gd name="connsiteX8-17" fmla="*/ 63405 w 432956"/>
                <a:gd name="connsiteY8-18" fmla="*/ 260163 h 938372"/>
                <a:gd name="connsiteX9-19" fmla="*/ 0 w 432956"/>
                <a:gd name="connsiteY9-20" fmla="*/ 152400 h 938372"/>
                <a:gd name="connsiteX10-21" fmla="*/ 216478 w 432956"/>
                <a:gd name="connsiteY10-22" fmla="*/ 0 h 938372"/>
                <a:gd name="connsiteX0-23" fmla="*/ 216478 w 432956"/>
                <a:gd name="connsiteY0-24" fmla="*/ 0 h 938372"/>
                <a:gd name="connsiteX1-25" fmla="*/ 432956 w 432956"/>
                <a:gd name="connsiteY1-26" fmla="*/ 152400 h 938372"/>
                <a:gd name="connsiteX2-27" fmla="*/ 369551 w 432956"/>
                <a:gd name="connsiteY2-28" fmla="*/ 260163 h 938372"/>
                <a:gd name="connsiteX3-29" fmla="*/ 309290 w 432956"/>
                <a:gd name="connsiteY3-30" fmla="*/ 288766 h 938372"/>
                <a:gd name="connsiteX4-31" fmla="*/ 318874 w 432956"/>
                <a:gd name="connsiteY4-32" fmla="*/ 390981 h 938372"/>
                <a:gd name="connsiteX5-33" fmla="*/ 391740 w 432956"/>
                <a:gd name="connsiteY5-34" fmla="*/ 938372 h 938372"/>
                <a:gd name="connsiteX6-35" fmla="*/ 41218 w 432956"/>
                <a:gd name="connsiteY6-36" fmla="*/ 938372 h 938372"/>
                <a:gd name="connsiteX7-37" fmla="*/ 113192 w 432956"/>
                <a:gd name="connsiteY7-38" fmla="*/ 391428 h 938372"/>
                <a:gd name="connsiteX8-39" fmla="*/ 63405 w 432956"/>
                <a:gd name="connsiteY8-40" fmla="*/ 260163 h 938372"/>
                <a:gd name="connsiteX9-41" fmla="*/ 0 w 432956"/>
                <a:gd name="connsiteY9-42" fmla="*/ 152400 h 938372"/>
                <a:gd name="connsiteX10-43" fmla="*/ 216478 w 432956"/>
                <a:gd name="connsiteY10-44" fmla="*/ 0 h 938372"/>
                <a:gd name="connsiteX0-45" fmla="*/ 216478 w 432956"/>
                <a:gd name="connsiteY0-46" fmla="*/ 0 h 938372"/>
                <a:gd name="connsiteX1-47" fmla="*/ 432956 w 432956"/>
                <a:gd name="connsiteY1-48" fmla="*/ 152400 h 938372"/>
                <a:gd name="connsiteX2-49" fmla="*/ 369551 w 432956"/>
                <a:gd name="connsiteY2-50" fmla="*/ 260163 h 938372"/>
                <a:gd name="connsiteX3-51" fmla="*/ 309290 w 432956"/>
                <a:gd name="connsiteY3-52" fmla="*/ 288766 h 938372"/>
                <a:gd name="connsiteX4-53" fmla="*/ 318874 w 432956"/>
                <a:gd name="connsiteY4-54" fmla="*/ 390981 h 938372"/>
                <a:gd name="connsiteX5-55" fmla="*/ 391740 w 432956"/>
                <a:gd name="connsiteY5-56" fmla="*/ 938372 h 938372"/>
                <a:gd name="connsiteX6-57" fmla="*/ 41218 w 432956"/>
                <a:gd name="connsiteY6-58" fmla="*/ 938372 h 938372"/>
                <a:gd name="connsiteX7-59" fmla="*/ 110017 w 432956"/>
                <a:gd name="connsiteY7-60" fmla="*/ 429528 h 938372"/>
                <a:gd name="connsiteX8-61" fmla="*/ 63405 w 432956"/>
                <a:gd name="connsiteY8-62" fmla="*/ 260163 h 938372"/>
                <a:gd name="connsiteX9-63" fmla="*/ 0 w 432956"/>
                <a:gd name="connsiteY9-64" fmla="*/ 152400 h 938372"/>
                <a:gd name="connsiteX10-65" fmla="*/ 216478 w 432956"/>
                <a:gd name="connsiteY10-66" fmla="*/ 0 h 938372"/>
                <a:gd name="connsiteX0-67" fmla="*/ 216478 w 432956"/>
                <a:gd name="connsiteY0-68" fmla="*/ 0 h 938372"/>
                <a:gd name="connsiteX1-69" fmla="*/ 432956 w 432956"/>
                <a:gd name="connsiteY1-70" fmla="*/ 152400 h 938372"/>
                <a:gd name="connsiteX2-71" fmla="*/ 369551 w 432956"/>
                <a:gd name="connsiteY2-72" fmla="*/ 260163 h 938372"/>
                <a:gd name="connsiteX3-73" fmla="*/ 309290 w 432956"/>
                <a:gd name="connsiteY3-74" fmla="*/ 288766 h 938372"/>
                <a:gd name="connsiteX4-75" fmla="*/ 318874 w 432956"/>
                <a:gd name="connsiteY4-76" fmla="*/ 390981 h 938372"/>
                <a:gd name="connsiteX5-77" fmla="*/ 391740 w 432956"/>
                <a:gd name="connsiteY5-78" fmla="*/ 938372 h 938372"/>
                <a:gd name="connsiteX6-79" fmla="*/ 41218 w 432956"/>
                <a:gd name="connsiteY6-80" fmla="*/ 938372 h 938372"/>
                <a:gd name="connsiteX7-81" fmla="*/ 110017 w 432956"/>
                <a:gd name="connsiteY7-82" fmla="*/ 429528 h 938372"/>
                <a:gd name="connsiteX8-83" fmla="*/ 63405 w 432956"/>
                <a:gd name="connsiteY8-84" fmla="*/ 260163 h 938372"/>
                <a:gd name="connsiteX9-85" fmla="*/ 0 w 432956"/>
                <a:gd name="connsiteY9-86" fmla="*/ 152400 h 938372"/>
                <a:gd name="connsiteX10-87" fmla="*/ 216478 w 432956"/>
                <a:gd name="connsiteY10-88" fmla="*/ 0 h 938372"/>
                <a:gd name="connsiteX0-89" fmla="*/ 216478 w 432956"/>
                <a:gd name="connsiteY0-90" fmla="*/ 0 h 938372"/>
                <a:gd name="connsiteX1-91" fmla="*/ 432956 w 432956"/>
                <a:gd name="connsiteY1-92" fmla="*/ 152400 h 938372"/>
                <a:gd name="connsiteX2-93" fmla="*/ 369551 w 432956"/>
                <a:gd name="connsiteY2-94" fmla="*/ 260163 h 938372"/>
                <a:gd name="connsiteX3-95" fmla="*/ 309290 w 432956"/>
                <a:gd name="connsiteY3-96" fmla="*/ 288766 h 938372"/>
                <a:gd name="connsiteX4-97" fmla="*/ 318874 w 432956"/>
                <a:gd name="connsiteY4-98" fmla="*/ 390981 h 938372"/>
                <a:gd name="connsiteX5-99" fmla="*/ 391740 w 432956"/>
                <a:gd name="connsiteY5-100" fmla="*/ 938372 h 938372"/>
                <a:gd name="connsiteX6-101" fmla="*/ 41218 w 432956"/>
                <a:gd name="connsiteY6-102" fmla="*/ 938372 h 938372"/>
                <a:gd name="connsiteX7-103" fmla="*/ 110017 w 432956"/>
                <a:gd name="connsiteY7-104" fmla="*/ 429528 h 938372"/>
                <a:gd name="connsiteX8-105" fmla="*/ 63405 w 432956"/>
                <a:gd name="connsiteY8-106" fmla="*/ 260163 h 938372"/>
                <a:gd name="connsiteX9-107" fmla="*/ 0 w 432956"/>
                <a:gd name="connsiteY9-108" fmla="*/ 152400 h 938372"/>
                <a:gd name="connsiteX10-109" fmla="*/ 216478 w 432956"/>
                <a:gd name="connsiteY10-110" fmla="*/ 0 h 938372"/>
                <a:gd name="connsiteX0-111" fmla="*/ 216478 w 432956"/>
                <a:gd name="connsiteY0-112" fmla="*/ 0 h 938372"/>
                <a:gd name="connsiteX1-113" fmla="*/ 432956 w 432956"/>
                <a:gd name="connsiteY1-114" fmla="*/ 152400 h 938372"/>
                <a:gd name="connsiteX2-115" fmla="*/ 369551 w 432956"/>
                <a:gd name="connsiteY2-116" fmla="*/ 260163 h 938372"/>
                <a:gd name="connsiteX3-117" fmla="*/ 309290 w 432956"/>
                <a:gd name="connsiteY3-118" fmla="*/ 288766 h 938372"/>
                <a:gd name="connsiteX4-119" fmla="*/ 318874 w 432956"/>
                <a:gd name="connsiteY4-120" fmla="*/ 390981 h 938372"/>
                <a:gd name="connsiteX5-121" fmla="*/ 391740 w 432956"/>
                <a:gd name="connsiteY5-122" fmla="*/ 938372 h 938372"/>
                <a:gd name="connsiteX6-123" fmla="*/ 41218 w 432956"/>
                <a:gd name="connsiteY6-124" fmla="*/ 938372 h 938372"/>
                <a:gd name="connsiteX7-125" fmla="*/ 110017 w 432956"/>
                <a:gd name="connsiteY7-126" fmla="*/ 454928 h 938372"/>
                <a:gd name="connsiteX8-127" fmla="*/ 63405 w 432956"/>
                <a:gd name="connsiteY8-128" fmla="*/ 260163 h 938372"/>
                <a:gd name="connsiteX9-129" fmla="*/ 0 w 432956"/>
                <a:gd name="connsiteY9-130" fmla="*/ 152400 h 938372"/>
                <a:gd name="connsiteX10-131" fmla="*/ 216478 w 432956"/>
                <a:gd name="connsiteY10-132" fmla="*/ 0 h 938372"/>
                <a:gd name="connsiteX0-133" fmla="*/ 216478 w 432956"/>
                <a:gd name="connsiteY0-134" fmla="*/ 0 h 938372"/>
                <a:gd name="connsiteX1-135" fmla="*/ 432956 w 432956"/>
                <a:gd name="connsiteY1-136" fmla="*/ 152400 h 938372"/>
                <a:gd name="connsiteX2-137" fmla="*/ 369551 w 432956"/>
                <a:gd name="connsiteY2-138" fmla="*/ 260163 h 938372"/>
                <a:gd name="connsiteX3-139" fmla="*/ 309290 w 432956"/>
                <a:gd name="connsiteY3-140" fmla="*/ 288766 h 938372"/>
                <a:gd name="connsiteX4-141" fmla="*/ 318874 w 432956"/>
                <a:gd name="connsiteY4-142" fmla="*/ 390981 h 938372"/>
                <a:gd name="connsiteX5-143" fmla="*/ 391740 w 432956"/>
                <a:gd name="connsiteY5-144" fmla="*/ 938372 h 938372"/>
                <a:gd name="connsiteX6-145" fmla="*/ 41218 w 432956"/>
                <a:gd name="connsiteY6-146" fmla="*/ 938372 h 938372"/>
                <a:gd name="connsiteX7-147" fmla="*/ 110017 w 432956"/>
                <a:gd name="connsiteY7-148" fmla="*/ 454928 h 938372"/>
                <a:gd name="connsiteX8-149" fmla="*/ 63405 w 432956"/>
                <a:gd name="connsiteY8-150" fmla="*/ 260163 h 938372"/>
                <a:gd name="connsiteX9-151" fmla="*/ 0 w 432956"/>
                <a:gd name="connsiteY9-152" fmla="*/ 152400 h 938372"/>
                <a:gd name="connsiteX10-153" fmla="*/ 216478 w 432956"/>
                <a:gd name="connsiteY10-154" fmla="*/ 0 h 938372"/>
                <a:gd name="connsiteX0-155" fmla="*/ 216478 w 432956"/>
                <a:gd name="connsiteY0-156" fmla="*/ 0 h 938372"/>
                <a:gd name="connsiteX1-157" fmla="*/ 432956 w 432956"/>
                <a:gd name="connsiteY1-158" fmla="*/ 152400 h 938372"/>
                <a:gd name="connsiteX2-159" fmla="*/ 369551 w 432956"/>
                <a:gd name="connsiteY2-160" fmla="*/ 260163 h 938372"/>
                <a:gd name="connsiteX3-161" fmla="*/ 309290 w 432956"/>
                <a:gd name="connsiteY3-162" fmla="*/ 288766 h 938372"/>
                <a:gd name="connsiteX4-163" fmla="*/ 318874 w 432956"/>
                <a:gd name="connsiteY4-164" fmla="*/ 390981 h 938372"/>
                <a:gd name="connsiteX5-165" fmla="*/ 391740 w 432956"/>
                <a:gd name="connsiteY5-166" fmla="*/ 938372 h 938372"/>
                <a:gd name="connsiteX6-167" fmla="*/ 41218 w 432956"/>
                <a:gd name="connsiteY6-168" fmla="*/ 938372 h 938372"/>
                <a:gd name="connsiteX7-169" fmla="*/ 110017 w 432956"/>
                <a:gd name="connsiteY7-170" fmla="*/ 454928 h 938372"/>
                <a:gd name="connsiteX8-171" fmla="*/ 63405 w 432956"/>
                <a:gd name="connsiteY8-172" fmla="*/ 260163 h 938372"/>
                <a:gd name="connsiteX9-173" fmla="*/ 0 w 432956"/>
                <a:gd name="connsiteY9-174" fmla="*/ 152400 h 938372"/>
                <a:gd name="connsiteX10-175" fmla="*/ 216478 w 432956"/>
                <a:gd name="connsiteY10-176" fmla="*/ 0 h 938372"/>
                <a:gd name="connsiteX0-177" fmla="*/ 216478 w 432956"/>
                <a:gd name="connsiteY0-178" fmla="*/ 0 h 938372"/>
                <a:gd name="connsiteX1-179" fmla="*/ 432956 w 432956"/>
                <a:gd name="connsiteY1-180" fmla="*/ 152400 h 938372"/>
                <a:gd name="connsiteX2-181" fmla="*/ 369551 w 432956"/>
                <a:gd name="connsiteY2-182" fmla="*/ 260163 h 938372"/>
                <a:gd name="connsiteX3-183" fmla="*/ 309290 w 432956"/>
                <a:gd name="connsiteY3-184" fmla="*/ 288766 h 938372"/>
                <a:gd name="connsiteX4-185" fmla="*/ 318874 w 432956"/>
                <a:gd name="connsiteY4-186" fmla="*/ 390981 h 938372"/>
                <a:gd name="connsiteX5-187" fmla="*/ 391740 w 432956"/>
                <a:gd name="connsiteY5-188" fmla="*/ 938372 h 938372"/>
                <a:gd name="connsiteX6-189" fmla="*/ 41218 w 432956"/>
                <a:gd name="connsiteY6-190" fmla="*/ 938372 h 938372"/>
                <a:gd name="connsiteX7-191" fmla="*/ 122717 w 432956"/>
                <a:gd name="connsiteY7-192" fmla="*/ 458103 h 938372"/>
                <a:gd name="connsiteX8-193" fmla="*/ 63405 w 432956"/>
                <a:gd name="connsiteY8-194" fmla="*/ 260163 h 938372"/>
                <a:gd name="connsiteX9-195" fmla="*/ 0 w 432956"/>
                <a:gd name="connsiteY9-196" fmla="*/ 152400 h 938372"/>
                <a:gd name="connsiteX10-197" fmla="*/ 216478 w 432956"/>
                <a:gd name="connsiteY10-198" fmla="*/ 0 h 938372"/>
                <a:gd name="connsiteX0-199" fmla="*/ 216478 w 432956"/>
                <a:gd name="connsiteY0-200" fmla="*/ 0 h 938372"/>
                <a:gd name="connsiteX1-201" fmla="*/ 432956 w 432956"/>
                <a:gd name="connsiteY1-202" fmla="*/ 152400 h 938372"/>
                <a:gd name="connsiteX2-203" fmla="*/ 369551 w 432956"/>
                <a:gd name="connsiteY2-204" fmla="*/ 260163 h 938372"/>
                <a:gd name="connsiteX3-205" fmla="*/ 309290 w 432956"/>
                <a:gd name="connsiteY3-206" fmla="*/ 288766 h 938372"/>
                <a:gd name="connsiteX4-207" fmla="*/ 318874 w 432956"/>
                <a:gd name="connsiteY4-208" fmla="*/ 390981 h 938372"/>
                <a:gd name="connsiteX5-209" fmla="*/ 391740 w 432956"/>
                <a:gd name="connsiteY5-210" fmla="*/ 938372 h 938372"/>
                <a:gd name="connsiteX6-211" fmla="*/ 41218 w 432956"/>
                <a:gd name="connsiteY6-212" fmla="*/ 938372 h 938372"/>
                <a:gd name="connsiteX7-213" fmla="*/ 122717 w 432956"/>
                <a:gd name="connsiteY7-214" fmla="*/ 458103 h 938372"/>
                <a:gd name="connsiteX8-215" fmla="*/ 63405 w 432956"/>
                <a:gd name="connsiteY8-216" fmla="*/ 260163 h 938372"/>
                <a:gd name="connsiteX9-217" fmla="*/ 0 w 432956"/>
                <a:gd name="connsiteY9-218" fmla="*/ 152400 h 938372"/>
                <a:gd name="connsiteX10-219" fmla="*/ 216478 w 432956"/>
                <a:gd name="connsiteY10-220" fmla="*/ 0 h 938372"/>
                <a:gd name="connsiteX0-221" fmla="*/ 216478 w 432956"/>
                <a:gd name="connsiteY0-222" fmla="*/ 0 h 938372"/>
                <a:gd name="connsiteX1-223" fmla="*/ 432956 w 432956"/>
                <a:gd name="connsiteY1-224" fmla="*/ 152400 h 938372"/>
                <a:gd name="connsiteX2-225" fmla="*/ 369551 w 432956"/>
                <a:gd name="connsiteY2-226" fmla="*/ 260163 h 938372"/>
                <a:gd name="connsiteX3-227" fmla="*/ 309290 w 432956"/>
                <a:gd name="connsiteY3-228" fmla="*/ 288766 h 938372"/>
                <a:gd name="connsiteX4-229" fmla="*/ 318874 w 432956"/>
                <a:gd name="connsiteY4-230" fmla="*/ 390981 h 938372"/>
                <a:gd name="connsiteX5-231" fmla="*/ 391740 w 432956"/>
                <a:gd name="connsiteY5-232" fmla="*/ 938372 h 938372"/>
                <a:gd name="connsiteX6-233" fmla="*/ 41218 w 432956"/>
                <a:gd name="connsiteY6-234" fmla="*/ 938372 h 938372"/>
                <a:gd name="connsiteX7-235" fmla="*/ 122717 w 432956"/>
                <a:gd name="connsiteY7-236" fmla="*/ 458103 h 938372"/>
                <a:gd name="connsiteX8-237" fmla="*/ 63405 w 432956"/>
                <a:gd name="connsiteY8-238" fmla="*/ 260163 h 938372"/>
                <a:gd name="connsiteX9-239" fmla="*/ 0 w 432956"/>
                <a:gd name="connsiteY9-240" fmla="*/ 152400 h 938372"/>
                <a:gd name="connsiteX10-241" fmla="*/ 216478 w 432956"/>
                <a:gd name="connsiteY10-242" fmla="*/ 0 h 938372"/>
                <a:gd name="connsiteX0-243" fmla="*/ 216478 w 432956"/>
                <a:gd name="connsiteY0-244" fmla="*/ 0 h 938372"/>
                <a:gd name="connsiteX1-245" fmla="*/ 432956 w 432956"/>
                <a:gd name="connsiteY1-246" fmla="*/ 152400 h 938372"/>
                <a:gd name="connsiteX2-247" fmla="*/ 369551 w 432956"/>
                <a:gd name="connsiteY2-248" fmla="*/ 260163 h 938372"/>
                <a:gd name="connsiteX3-249" fmla="*/ 309290 w 432956"/>
                <a:gd name="connsiteY3-250" fmla="*/ 288766 h 938372"/>
                <a:gd name="connsiteX4-251" fmla="*/ 318874 w 432956"/>
                <a:gd name="connsiteY4-252" fmla="*/ 390981 h 938372"/>
                <a:gd name="connsiteX5-253" fmla="*/ 391740 w 432956"/>
                <a:gd name="connsiteY5-254" fmla="*/ 938372 h 938372"/>
                <a:gd name="connsiteX6-255" fmla="*/ 41218 w 432956"/>
                <a:gd name="connsiteY6-256" fmla="*/ 938372 h 938372"/>
                <a:gd name="connsiteX7-257" fmla="*/ 122717 w 432956"/>
                <a:gd name="connsiteY7-258" fmla="*/ 458103 h 938372"/>
                <a:gd name="connsiteX8-259" fmla="*/ 63405 w 432956"/>
                <a:gd name="connsiteY8-260" fmla="*/ 260163 h 938372"/>
                <a:gd name="connsiteX9-261" fmla="*/ 0 w 432956"/>
                <a:gd name="connsiteY9-262" fmla="*/ 152400 h 938372"/>
                <a:gd name="connsiteX10-263" fmla="*/ 216478 w 432956"/>
                <a:gd name="connsiteY10-264" fmla="*/ 0 h 938372"/>
                <a:gd name="connsiteX0-265" fmla="*/ 216478 w 432956"/>
                <a:gd name="connsiteY0-266" fmla="*/ 0 h 938372"/>
                <a:gd name="connsiteX1-267" fmla="*/ 432956 w 432956"/>
                <a:gd name="connsiteY1-268" fmla="*/ 152400 h 938372"/>
                <a:gd name="connsiteX2-269" fmla="*/ 369551 w 432956"/>
                <a:gd name="connsiteY2-270" fmla="*/ 260163 h 938372"/>
                <a:gd name="connsiteX3-271" fmla="*/ 309290 w 432956"/>
                <a:gd name="connsiteY3-272" fmla="*/ 288766 h 938372"/>
                <a:gd name="connsiteX4-273" fmla="*/ 318874 w 432956"/>
                <a:gd name="connsiteY4-274" fmla="*/ 390981 h 938372"/>
                <a:gd name="connsiteX5-275" fmla="*/ 391740 w 432956"/>
                <a:gd name="connsiteY5-276" fmla="*/ 938372 h 938372"/>
                <a:gd name="connsiteX6-277" fmla="*/ 41218 w 432956"/>
                <a:gd name="connsiteY6-278" fmla="*/ 938372 h 938372"/>
                <a:gd name="connsiteX7-279" fmla="*/ 122717 w 432956"/>
                <a:gd name="connsiteY7-280" fmla="*/ 458103 h 938372"/>
                <a:gd name="connsiteX8-281" fmla="*/ 63405 w 432956"/>
                <a:gd name="connsiteY8-282" fmla="*/ 260163 h 938372"/>
                <a:gd name="connsiteX9-283" fmla="*/ 0 w 432956"/>
                <a:gd name="connsiteY9-284" fmla="*/ 152400 h 938372"/>
                <a:gd name="connsiteX10-285" fmla="*/ 216478 w 432956"/>
                <a:gd name="connsiteY10-286" fmla="*/ 0 h 938372"/>
                <a:gd name="connsiteX0-287" fmla="*/ 216478 w 432956"/>
                <a:gd name="connsiteY0-288" fmla="*/ 0 h 938372"/>
                <a:gd name="connsiteX1-289" fmla="*/ 432956 w 432956"/>
                <a:gd name="connsiteY1-290" fmla="*/ 152400 h 938372"/>
                <a:gd name="connsiteX2-291" fmla="*/ 369551 w 432956"/>
                <a:gd name="connsiteY2-292" fmla="*/ 260163 h 938372"/>
                <a:gd name="connsiteX3-293" fmla="*/ 309290 w 432956"/>
                <a:gd name="connsiteY3-294" fmla="*/ 288766 h 938372"/>
                <a:gd name="connsiteX4-295" fmla="*/ 318874 w 432956"/>
                <a:gd name="connsiteY4-296" fmla="*/ 390981 h 938372"/>
                <a:gd name="connsiteX5-297" fmla="*/ 391740 w 432956"/>
                <a:gd name="connsiteY5-298" fmla="*/ 938372 h 938372"/>
                <a:gd name="connsiteX6-299" fmla="*/ 41218 w 432956"/>
                <a:gd name="connsiteY6-300" fmla="*/ 938372 h 938372"/>
                <a:gd name="connsiteX7-301" fmla="*/ 138592 w 432956"/>
                <a:gd name="connsiteY7-302" fmla="*/ 458103 h 938372"/>
                <a:gd name="connsiteX8-303" fmla="*/ 63405 w 432956"/>
                <a:gd name="connsiteY8-304" fmla="*/ 260163 h 938372"/>
                <a:gd name="connsiteX9-305" fmla="*/ 0 w 432956"/>
                <a:gd name="connsiteY9-306" fmla="*/ 152400 h 938372"/>
                <a:gd name="connsiteX10-307" fmla="*/ 216478 w 432956"/>
                <a:gd name="connsiteY10-308" fmla="*/ 0 h 938372"/>
                <a:gd name="connsiteX0-309" fmla="*/ 216478 w 432956"/>
                <a:gd name="connsiteY0-310" fmla="*/ 0 h 938372"/>
                <a:gd name="connsiteX1-311" fmla="*/ 432956 w 432956"/>
                <a:gd name="connsiteY1-312" fmla="*/ 152400 h 938372"/>
                <a:gd name="connsiteX2-313" fmla="*/ 369551 w 432956"/>
                <a:gd name="connsiteY2-314" fmla="*/ 260163 h 938372"/>
                <a:gd name="connsiteX3-315" fmla="*/ 309290 w 432956"/>
                <a:gd name="connsiteY3-316" fmla="*/ 288766 h 938372"/>
                <a:gd name="connsiteX4-317" fmla="*/ 318874 w 432956"/>
                <a:gd name="connsiteY4-318" fmla="*/ 390981 h 938372"/>
                <a:gd name="connsiteX5-319" fmla="*/ 391740 w 432956"/>
                <a:gd name="connsiteY5-320" fmla="*/ 938372 h 938372"/>
                <a:gd name="connsiteX6-321" fmla="*/ 41218 w 432956"/>
                <a:gd name="connsiteY6-322" fmla="*/ 938372 h 938372"/>
                <a:gd name="connsiteX7-323" fmla="*/ 138592 w 432956"/>
                <a:gd name="connsiteY7-324" fmla="*/ 458103 h 938372"/>
                <a:gd name="connsiteX8-325" fmla="*/ 63405 w 432956"/>
                <a:gd name="connsiteY8-326" fmla="*/ 260163 h 938372"/>
                <a:gd name="connsiteX9-327" fmla="*/ 0 w 432956"/>
                <a:gd name="connsiteY9-328" fmla="*/ 152400 h 938372"/>
                <a:gd name="connsiteX10-329" fmla="*/ 216478 w 432956"/>
                <a:gd name="connsiteY10-330" fmla="*/ 0 h 938372"/>
                <a:gd name="connsiteX0-331" fmla="*/ 216478 w 432956"/>
                <a:gd name="connsiteY0-332" fmla="*/ 0 h 938372"/>
                <a:gd name="connsiteX1-333" fmla="*/ 432956 w 432956"/>
                <a:gd name="connsiteY1-334" fmla="*/ 152400 h 938372"/>
                <a:gd name="connsiteX2-335" fmla="*/ 369551 w 432956"/>
                <a:gd name="connsiteY2-336" fmla="*/ 260163 h 938372"/>
                <a:gd name="connsiteX3-337" fmla="*/ 309290 w 432956"/>
                <a:gd name="connsiteY3-338" fmla="*/ 288766 h 938372"/>
                <a:gd name="connsiteX4-339" fmla="*/ 318874 w 432956"/>
                <a:gd name="connsiteY4-340" fmla="*/ 390981 h 938372"/>
                <a:gd name="connsiteX5-341" fmla="*/ 391740 w 432956"/>
                <a:gd name="connsiteY5-342" fmla="*/ 938372 h 938372"/>
                <a:gd name="connsiteX6-343" fmla="*/ 41218 w 432956"/>
                <a:gd name="connsiteY6-344" fmla="*/ 938372 h 938372"/>
                <a:gd name="connsiteX7-345" fmla="*/ 138592 w 432956"/>
                <a:gd name="connsiteY7-346" fmla="*/ 458103 h 938372"/>
                <a:gd name="connsiteX8-347" fmla="*/ 63405 w 432956"/>
                <a:gd name="connsiteY8-348" fmla="*/ 260163 h 938372"/>
                <a:gd name="connsiteX9-349" fmla="*/ 0 w 432956"/>
                <a:gd name="connsiteY9-350" fmla="*/ 152400 h 938372"/>
                <a:gd name="connsiteX10-351" fmla="*/ 216478 w 432956"/>
                <a:gd name="connsiteY10-352" fmla="*/ 0 h 938372"/>
                <a:gd name="connsiteX0-353" fmla="*/ 216478 w 432956"/>
                <a:gd name="connsiteY0-354" fmla="*/ 0 h 938372"/>
                <a:gd name="connsiteX1-355" fmla="*/ 432956 w 432956"/>
                <a:gd name="connsiteY1-356" fmla="*/ 152400 h 938372"/>
                <a:gd name="connsiteX2-357" fmla="*/ 369551 w 432956"/>
                <a:gd name="connsiteY2-358" fmla="*/ 260163 h 938372"/>
                <a:gd name="connsiteX3-359" fmla="*/ 309290 w 432956"/>
                <a:gd name="connsiteY3-360" fmla="*/ 288766 h 938372"/>
                <a:gd name="connsiteX4-361" fmla="*/ 322049 w 432956"/>
                <a:gd name="connsiteY4-362" fmla="*/ 457656 h 938372"/>
                <a:gd name="connsiteX5-363" fmla="*/ 391740 w 432956"/>
                <a:gd name="connsiteY5-364" fmla="*/ 938372 h 938372"/>
                <a:gd name="connsiteX6-365" fmla="*/ 41218 w 432956"/>
                <a:gd name="connsiteY6-366" fmla="*/ 938372 h 938372"/>
                <a:gd name="connsiteX7-367" fmla="*/ 138592 w 432956"/>
                <a:gd name="connsiteY7-368" fmla="*/ 458103 h 938372"/>
                <a:gd name="connsiteX8-369" fmla="*/ 63405 w 432956"/>
                <a:gd name="connsiteY8-370" fmla="*/ 260163 h 938372"/>
                <a:gd name="connsiteX9-371" fmla="*/ 0 w 432956"/>
                <a:gd name="connsiteY9-372" fmla="*/ 152400 h 938372"/>
                <a:gd name="connsiteX10-373" fmla="*/ 216478 w 432956"/>
                <a:gd name="connsiteY10-374" fmla="*/ 0 h 938372"/>
                <a:gd name="connsiteX0-375" fmla="*/ 216478 w 432956"/>
                <a:gd name="connsiteY0-376" fmla="*/ 0 h 938372"/>
                <a:gd name="connsiteX1-377" fmla="*/ 432956 w 432956"/>
                <a:gd name="connsiteY1-378" fmla="*/ 152400 h 938372"/>
                <a:gd name="connsiteX2-379" fmla="*/ 369551 w 432956"/>
                <a:gd name="connsiteY2-380" fmla="*/ 260163 h 938372"/>
                <a:gd name="connsiteX3-381" fmla="*/ 309290 w 432956"/>
                <a:gd name="connsiteY3-382" fmla="*/ 288766 h 938372"/>
                <a:gd name="connsiteX4-383" fmla="*/ 322049 w 432956"/>
                <a:gd name="connsiteY4-384" fmla="*/ 457656 h 938372"/>
                <a:gd name="connsiteX5-385" fmla="*/ 391740 w 432956"/>
                <a:gd name="connsiteY5-386" fmla="*/ 938372 h 938372"/>
                <a:gd name="connsiteX6-387" fmla="*/ 41218 w 432956"/>
                <a:gd name="connsiteY6-388" fmla="*/ 938372 h 938372"/>
                <a:gd name="connsiteX7-389" fmla="*/ 138592 w 432956"/>
                <a:gd name="connsiteY7-390" fmla="*/ 458103 h 938372"/>
                <a:gd name="connsiteX8-391" fmla="*/ 63405 w 432956"/>
                <a:gd name="connsiteY8-392" fmla="*/ 260163 h 938372"/>
                <a:gd name="connsiteX9-393" fmla="*/ 0 w 432956"/>
                <a:gd name="connsiteY9-394" fmla="*/ 152400 h 938372"/>
                <a:gd name="connsiteX10-395" fmla="*/ 216478 w 432956"/>
                <a:gd name="connsiteY10-396" fmla="*/ 0 h 938372"/>
                <a:gd name="connsiteX0-397" fmla="*/ 216478 w 432956"/>
                <a:gd name="connsiteY0-398" fmla="*/ 0 h 938372"/>
                <a:gd name="connsiteX1-399" fmla="*/ 432956 w 432956"/>
                <a:gd name="connsiteY1-400" fmla="*/ 152400 h 938372"/>
                <a:gd name="connsiteX2-401" fmla="*/ 369551 w 432956"/>
                <a:gd name="connsiteY2-402" fmla="*/ 260163 h 938372"/>
                <a:gd name="connsiteX3-403" fmla="*/ 309290 w 432956"/>
                <a:gd name="connsiteY3-404" fmla="*/ 285591 h 938372"/>
                <a:gd name="connsiteX4-405" fmla="*/ 322049 w 432956"/>
                <a:gd name="connsiteY4-406" fmla="*/ 457656 h 938372"/>
                <a:gd name="connsiteX5-407" fmla="*/ 391740 w 432956"/>
                <a:gd name="connsiteY5-408" fmla="*/ 938372 h 938372"/>
                <a:gd name="connsiteX6-409" fmla="*/ 41218 w 432956"/>
                <a:gd name="connsiteY6-410" fmla="*/ 938372 h 938372"/>
                <a:gd name="connsiteX7-411" fmla="*/ 138592 w 432956"/>
                <a:gd name="connsiteY7-412" fmla="*/ 458103 h 938372"/>
                <a:gd name="connsiteX8-413" fmla="*/ 63405 w 432956"/>
                <a:gd name="connsiteY8-414" fmla="*/ 260163 h 938372"/>
                <a:gd name="connsiteX9-415" fmla="*/ 0 w 432956"/>
                <a:gd name="connsiteY9-416" fmla="*/ 152400 h 938372"/>
                <a:gd name="connsiteX10-417" fmla="*/ 216478 w 432956"/>
                <a:gd name="connsiteY10-418" fmla="*/ 0 h 938372"/>
                <a:gd name="connsiteX0-419" fmla="*/ 216478 w 432956"/>
                <a:gd name="connsiteY0-420" fmla="*/ 0 h 938372"/>
                <a:gd name="connsiteX1-421" fmla="*/ 432956 w 432956"/>
                <a:gd name="connsiteY1-422" fmla="*/ 152400 h 938372"/>
                <a:gd name="connsiteX2-423" fmla="*/ 369551 w 432956"/>
                <a:gd name="connsiteY2-424" fmla="*/ 260163 h 938372"/>
                <a:gd name="connsiteX3-425" fmla="*/ 309290 w 432956"/>
                <a:gd name="connsiteY3-426" fmla="*/ 285591 h 938372"/>
                <a:gd name="connsiteX4-427" fmla="*/ 322049 w 432956"/>
                <a:gd name="connsiteY4-428" fmla="*/ 457656 h 938372"/>
                <a:gd name="connsiteX5-429" fmla="*/ 391740 w 432956"/>
                <a:gd name="connsiteY5-430" fmla="*/ 938372 h 938372"/>
                <a:gd name="connsiteX6-431" fmla="*/ 41218 w 432956"/>
                <a:gd name="connsiteY6-432" fmla="*/ 938372 h 938372"/>
                <a:gd name="connsiteX7-433" fmla="*/ 138592 w 432956"/>
                <a:gd name="connsiteY7-434" fmla="*/ 458103 h 938372"/>
                <a:gd name="connsiteX8-435" fmla="*/ 63405 w 432956"/>
                <a:gd name="connsiteY8-436" fmla="*/ 260163 h 938372"/>
                <a:gd name="connsiteX9-437" fmla="*/ 0 w 432956"/>
                <a:gd name="connsiteY9-438" fmla="*/ 152400 h 938372"/>
                <a:gd name="connsiteX10-439" fmla="*/ 216478 w 432956"/>
                <a:gd name="connsiteY10-440" fmla="*/ 0 h 938372"/>
                <a:gd name="connsiteX0-441" fmla="*/ 216478 w 432956"/>
                <a:gd name="connsiteY0-442" fmla="*/ 0 h 938372"/>
                <a:gd name="connsiteX1-443" fmla="*/ 432956 w 432956"/>
                <a:gd name="connsiteY1-444" fmla="*/ 152400 h 938372"/>
                <a:gd name="connsiteX2-445" fmla="*/ 369551 w 432956"/>
                <a:gd name="connsiteY2-446" fmla="*/ 260163 h 938372"/>
                <a:gd name="connsiteX3-447" fmla="*/ 322049 w 432956"/>
                <a:gd name="connsiteY3-448" fmla="*/ 457656 h 938372"/>
                <a:gd name="connsiteX4-449" fmla="*/ 391740 w 432956"/>
                <a:gd name="connsiteY4-450" fmla="*/ 938372 h 938372"/>
                <a:gd name="connsiteX5-451" fmla="*/ 41218 w 432956"/>
                <a:gd name="connsiteY5-452" fmla="*/ 938372 h 938372"/>
                <a:gd name="connsiteX6-453" fmla="*/ 138592 w 432956"/>
                <a:gd name="connsiteY6-454" fmla="*/ 458103 h 938372"/>
                <a:gd name="connsiteX7-455" fmla="*/ 63405 w 432956"/>
                <a:gd name="connsiteY7-456" fmla="*/ 260163 h 938372"/>
                <a:gd name="connsiteX8-457" fmla="*/ 0 w 432956"/>
                <a:gd name="connsiteY8-458" fmla="*/ 152400 h 938372"/>
                <a:gd name="connsiteX9-459" fmla="*/ 216478 w 432956"/>
                <a:gd name="connsiteY9-460" fmla="*/ 0 h 938372"/>
                <a:gd name="connsiteX0-461" fmla="*/ 216478 w 432956"/>
                <a:gd name="connsiteY0-462" fmla="*/ 0 h 938372"/>
                <a:gd name="connsiteX1-463" fmla="*/ 432956 w 432956"/>
                <a:gd name="connsiteY1-464" fmla="*/ 152400 h 938372"/>
                <a:gd name="connsiteX2-465" fmla="*/ 369551 w 432956"/>
                <a:gd name="connsiteY2-466" fmla="*/ 260163 h 938372"/>
                <a:gd name="connsiteX3-467" fmla="*/ 322049 w 432956"/>
                <a:gd name="connsiteY3-468" fmla="*/ 457656 h 938372"/>
                <a:gd name="connsiteX4-469" fmla="*/ 391740 w 432956"/>
                <a:gd name="connsiteY4-470" fmla="*/ 938372 h 938372"/>
                <a:gd name="connsiteX5-471" fmla="*/ 41218 w 432956"/>
                <a:gd name="connsiteY5-472" fmla="*/ 938372 h 938372"/>
                <a:gd name="connsiteX6-473" fmla="*/ 138592 w 432956"/>
                <a:gd name="connsiteY6-474" fmla="*/ 458103 h 938372"/>
                <a:gd name="connsiteX7-475" fmla="*/ 63405 w 432956"/>
                <a:gd name="connsiteY7-476" fmla="*/ 260163 h 938372"/>
                <a:gd name="connsiteX8-477" fmla="*/ 0 w 432956"/>
                <a:gd name="connsiteY8-478" fmla="*/ 152400 h 938372"/>
                <a:gd name="connsiteX9-479" fmla="*/ 216478 w 432956"/>
                <a:gd name="connsiteY9-480" fmla="*/ 0 h 938372"/>
                <a:gd name="connsiteX0-481" fmla="*/ 216478 w 432956"/>
                <a:gd name="connsiteY0-482" fmla="*/ 0 h 938372"/>
                <a:gd name="connsiteX1-483" fmla="*/ 432956 w 432956"/>
                <a:gd name="connsiteY1-484" fmla="*/ 152400 h 938372"/>
                <a:gd name="connsiteX2-485" fmla="*/ 369551 w 432956"/>
                <a:gd name="connsiteY2-486" fmla="*/ 260163 h 938372"/>
                <a:gd name="connsiteX3-487" fmla="*/ 322049 w 432956"/>
                <a:gd name="connsiteY3-488" fmla="*/ 457656 h 938372"/>
                <a:gd name="connsiteX4-489" fmla="*/ 391740 w 432956"/>
                <a:gd name="connsiteY4-490" fmla="*/ 938372 h 938372"/>
                <a:gd name="connsiteX5-491" fmla="*/ 41218 w 432956"/>
                <a:gd name="connsiteY5-492" fmla="*/ 938372 h 938372"/>
                <a:gd name="connsiteX6-493" fmla="*/ 138592 w 432956"/>
                <a:gd name="connsiteY6-494" fmla="*/ 458103 h 938372"/>
                <a:gd name="connsiteX7-495" fmla="*/ 63405 w 432956"/>
                <a:gd name="connsiteY7-496" fmla="*/ 260163 h 938372"/>
                <a:gd name="connsiteX8-497" fmla="*/ 0 w 432956"/>
                <a:gd name="connsiteY8-498" fmla="*/ 152400 h 938372"/>
                <a:gd name="connsiteX9-499" fmla="*/ 216478 w 432956"/>
                <a:gd name="connsiteY9-500" fmla="*/ 0 h 938372"/>
                <a:gd name="connsiteX0-501" fmla="*/ 216478 w 432956"/>
                <a:gd name="connsiteY0-502" fmla="*/ 0 h 938372"/>
                <a:gd name="connsiteX1-503" fmla="*/ 432956 w 432956"/>
                <a:gd name="connsiteY1-504" fmla="*/ 152400 h 938372"/>
                <a:gd name="connsiteX2-505" fmla="*/ 369551 w 432956"/>
                <a:gd name="connsiteY2-506" fmla="*/ 260163 h 938372"/>
                <a:gd name="connsiteX3-507" fmla="*/ 322049 w 432956"/>
                <a:gd name="connsiteY3-508" fmla="*/ 457656 h 938372"/>
                <a:gd name="connsiteX4-509" fmla="*/ 391740 w 432956"/>
                <a:gd name="connsiteY4-510" fmla="*/ 938372 h 938372"/>
                <a:gd name="connsiteX5-511" fmla="*/ 41218 w 432956"/>
                <a:gd name="connsiteY5-512" fmla="*/ 938372 h 938372"/>
                <a:gd name="connsiteX6-513" fmla="*/ 138592 w 432956"/>
                <a:gd name="connsiteY6-514" fmla="*/ 458103 h 938372"/>
                <a:gd name="connsiteX7-515" fmla="*/ 63405 w 432956"/>
                <a:gd name="connsiteY7-516" fmla="*/ 260163 h 938372"/>
                <a:gd name="connsiteX8-517" fmla="*/ 0 w 432956"/>
                <a:gd name="connsiteY8-518" fmla="*/ 152400 h 938372"/>
                <a:gd name="connsiteX9-519" fmla="*/ 216478 w 432956"/>
                <a:gd name="connsiteY9-520" fmla="*/ 0 h 938372"/>
                <a:gd name="connsiteX0-521" fmla="*/ 216478 w 432956"/>
                <a:gd name="connsiteY0-522" fmla="*/ 0 h 938372"/>
                <a:gd name="connsiteX1-523" fmla="*/ 432956 w 432956"/>
                <a:gd name="connsiteY1-524" fmla="*/ 152400 h 938372"/>
                <a:gd name="connsiteX2-525" fmla="*/ 369551 w 432956"/>
                <a:gd name="connsiteY2-526" fmla="*/ 260163 h 938372"/>
                <a:gd name="connsiteX3-527" fmla="*/ 322049 w 432956"/>
                <a:gd name="connsiteY3-528" fmla="*/ 470356 h 938372"/>
                <a:gd name="connsiteX4-529" fmla="*/ 391740 w 432956"/>
                <a:gd name="connsiteY4-530" fmla="*/ 938372 h 938372"/>
                <a:gd name="connsiteX5-531" fmla="*/ 41218 w 432956"/>
                <a:gd name="connsiteY5-532" fmla="*/ 938372 h 938372"/>
                <a:gd name="connsiteX6-533" fmla="*/ 138592 w 432956"/>
                <a:gd name="connsiteY6-534" fmla="*/ 458103 h 938372"/>
                <a:gd name="connsiteX7-535" fmla="*/ 63405 w 432956"/>
                <a:gd name="connsiteY7-536" fmla="*/ 260163 h 938372"/>
                <a:gd name="connsiteX8-537" fmla="*/ 0 w 432956"/>
                <a:gd name="connsiteY8-538" fmla="*/ 152400 h 938372"/>
                <a:gd name="connsiteX9-539" fmla="*/ 216478 w 432956"/>
                <a:gd name="connsiteY9-540" fmla="*/ 0 h 938372"/>
                <a:gd name="connsiteX0-541" fmla="*/ 216478 w 432956"/>
                <a:gd name="connsiteY0-542" fmla="*/ 0 h 938372"/>
                <a:gd name="connsiteX1-543" fmla="*/ 432956 w 432956"/>
                <a:gd name="connsiteY1-544" fmla="*/ 152400 h 938372"/>
                <a:gd name="connsiteX2-545" fmla="*/ 369551 w 432956"/>
                <a:gd name="connsiteY2-546" fmla="*/ 260163 h 938372"/>
                <a:gd name="connsiteX3-547" fmla="*/ 322049 w 432956"/>
                <a:gd name="connsiteY3-548" fmla="*/ 470356 h 938372"/>
                <a:gd name="connsiteX4-549" fmla="*/ 391740 w 432956"/>
                <a:gd name="connsiteY4-550" fmla="*/ 938372 h 938372"/>
                <a:gd name="connsiteX5-551" fmla="*/ 41218 w 432956"/>
                <a:gd name="connsiteY5-552" fmla="*/ 938372 h 938372"/>
                <a:gd name="connsiteX6-553" fmla="*/ 138592 w 432956"/>
                <a:gd name="connsiteY6-554" fmla="*/ 458103 h 938372"/>
                <a:gd name="connsiteX7-555" fmla="*/ 63405 w 432956"/>
                <a:gd name="connsiteY7-556" fmla="*/ 260163 h 938372"/>
                <a:gd name="connsiteX8-557" fmla="*/ 0 w 432956"/>
                <a:gd name="connsiteY8-558" fmla="*/ 152400 h 938372"/>
                <a:gd name="connsiteX9-559" fmla="*/ 216478 w 432956"/>
                <a:gd name="connsiteY9-560" fmla="*/ 0 h 938372"/>
                <a:gd name="connsiteX0-561" fmla="*/ 216478 w 432956"/>
                <a:gd name="connsiteY0-562" fmla="*/ 0 h 938372"/>
                <a:gd name="connsiteX1-563" fmla="*/ 432956 w 432956"/>
                <a:gd name="connsiteY1-564" fmla="*/ 152400 h 938372"/>
                <a:gd name="connsiteX2-565" fmla="*/ 369551 w 432956"/>
                <a:gd name="connsiteY2-566" fmla="*/ 260163 h 938372"/>
                <a:gd name="connsiteX3-567" fmla="*/ 318874 w 432956"/>
                <a:gd name="connsiteY3-568" fmla="*/ 454481 h 938372"/>
                <a:gd name="connsiteX4-569" fmla="*/ 391740 w 432956"/>
                <a:gd name="connsiteY4-570" fmla="*/ 938372 h 938372"/>
                <a:gd name="connsiteX5-571" fmla="*/ 41218 w 432956"/>
                <a:gd name="connsiteY5-572" fmla="*/ 938372 h 938372"/>
                <a:gd name="connsiteX6-573" fmla="*/ 138592 w 432956"/>
                <a:gd name="connsiteY6-574" fmla="*/ 458103 h 938372"/>
                <a:gd name="connsiteX7-575" fmla="*/ 63405 w 432956"/>
                <a:gd name="connsiteY7-576" fmla="*/ 260163 h 938372"/>
                <a:gd name="connsiteX8-577" fmla="*/ 0 w 432956"/>
                <a:gd name="connsiteY8-578" fmla="*/ 152400 h 938372"/>
                <a:gd name="connsiteX9-579" fmla="*/ 216478 w 432956"/>
                <a:gd name="connsiteY9-580" fmla="*/ 0 h 938372"/>
                <a:gd name="connsiteX0-581" fmla="*/ 216478 w 432956"/>
                <a:gd name="connsiteY0-582" fmla="*/ 0 h 938372"/>
                <a:gd name="connsiteX1-583" fmla="*/ 432956 w 432956"/>
                <a:gd name="connsiteY1-584" fmla="*/ 152400 h 938372"/>
                <a:gd name="connsiteX2-585" fmla="*/ 369551 w 432956"/>
                <a:gd name="connsiteY2-586" fmla="*/ 260163 h 938372"/>
                <a:gd name="connsiteX3-587" fmla="*/ 318874 w 432956"/>
                <a:gd name="connsiteY3-588" fmla="*/ 454481 h 938372"/>
                <a:gd name="connsiteX4-589" fmla="*/ 391740 w 432956"/>
                <a:gd name="connsiteY4-590" fmla="*/ 938372 h 938372"/>
                <a:gd name="connsiteX5-591" fmla="*/ 41218 w 432956"/>
                <a:gd name="connsiteY5-592" fmla="*/ 938372 h 938372"/>
                <a:gd name="connsiteX6-593" fmla="*/ 138592 w 432956"/>
                <a:gd name="connsiteY6-594" fmla="*/ 458103 h 938372"/>
                <a:gd name="connsiteX7-595" fmla="*/ 63405 w 432956"/>
                <a:gd name="connsiteY7-596" fmla="*/ 260163 h 938372"/>
                <a:gd name="connsiteX8-597" fmla="*/ 0 w 432956"/>
                <a:gd name="connsiteY8-598" fmla="*/ 152400 h 938372"/>
                <a:gd name="connsiteX9-599" fmla="*/ 216478 w 432956"/>
                <a:gd name="connsiteY9-600" fmla="*/ 0 h 938372"/>
                <a:gd name="connsiteX0-601" fmla="*/ 216478 w 432956"/>
                <a:gd name="connsiteY0-602" fmla="*/ 0 h 938372"/>
                <a:gd name="connsiteX1-603" fmla="*/ 432956 w 432956"/>
                <a:gd name="connsiteY1-604" fmla="*/ 152400 h 938372"/>
                <a:gd name="connsiteX2-605" fmla="*/ 369551 w 432956"/>
                <a:gd name="connsiteY2-606" fmla="*/ 260163 h 938372"/>
                <a:gd name="connsiteX3-607" fmla="*/ 318874 w 432956"/>
                <a:gd name="connsiteY3-608" fmla="*/ 454481 h 938372"/>
                <a:gd name="connsiteX4-609" fmla="*/ 391740 w 432956"/>
                <a:gd name="connsiteY4-610" fmla="*/ 938372 h 938372"/>
                <a:gd name="connsiteX5-611" fmla="*/ 41218 w 432956"/>
                <a:gd name="connsiteY5-612" fmla="*/ 938372 h 938372"/>
                <a:gd name="connsiteX6-613" fmla="*/ 138592 w 432956"/>
                <a:gd name="connsiteY6-614" fmla="*/ 458103 h 938372"/>
                <a:gd name="connsiteX7-615" fmla="*/ 63405 w 432956"/>
                <a:gd name="connsiteY7-616" fmla="*/ 260163 h 938372"/>
                <a:gd name="connsiteX8-617" fmla="*/ 0 w 432956"/>
                <a:gd name="connsiteY8-618" fmla="*/ 152400 h 938372"/>
                <a:gd name="connsiteX9-619" fmla="*/ 216478 w 432956"/>
                <a:gd name="connsiteY9-620" fmla="*/ 0 h 938372"/>
                <a:gd name="connsiteX0-621" fmla="*/ 216478 w 432956"/>
                <a:gd name="connsiteY0-622" fmla="*/ 0 h 938372"/>
                <a:gd name="connsiteX1-623" fmla="*/ 432956 w 432956"/>
                <a:gd name="connsiteY1-624" fmla="*/ 152400 h 938372"/>
                <a:gd name="connsiteX2-625" fmla="*/ 369551 w 432956"/>
                <a:gd name="connsiteY2-626" fmla="*/ 260163 h 938372"/>
                <a:gd name="connsiteX3-627" fmla="*/ 318874 w 432956"/>
                <a:gd name="connsiteY3-628" fmla="*/ 454481 h 938372"/>
                <a:gd name="connsiteX4-629" fmla="*/ 391740 w 432956"/>
                <a:gd name="connsiteY4-630" fmla="*/ 938372 h 938372"/>
                <a:gd name="connsiteX5-631" fmla="*/ 41218 w 432956"/>
                <a:gd name="connsiteY5-632" fmla="*/ 938372 h 938372"/>
                <a:gd name="connsiteX6-633" fmla="*/ 138592 w 432956"/>
                <a:gd name="connsiteY6-634" fmla="*/ 458103 h 938372"/>
                <a:gd name="connsiteX7-635" fmla="*/ 63405 w 432956"/>
                <a:gd name="connsiteY7-636" fmla="*/ 260163 h 938372"/>
                <a:gd name="connsiteX8-637" fmla="*/ 0 w 432956"/>
                <a:gd name="connsiteY8-638" fmla="*/ 152400 h 938372"/>
                <a:gd name="connsiteX9-639" fmla="*/ 216478 w 432956"/>
                <a:gd name="connsiteY9-640" fmla="*/ 0 h 938372"/>
                <a:gd name="connsiteX0-641" fmla="*/ 216478 w 432956"/>
                <a:gd name="connsiteY0-642" fmla="*/ 0 h 938372"/>
                <a:gd name="connsiteX1-643" fmla="*/ 432956 w 432956"/>
                <a:gd name="connsiteY1-644" fmla="*/ 152400 h 938372"/>
                <a:gd name="connsiteX2-645" fmla="*/ 369551 w 432956"/>
                <a:gd name="connsiteY2-646" fmla="*/ 260163 h 938372"/>
                <a:gd name="connsiteX3-647" fmla="*/ 318874 w 432956"/>
                <a:gd name="connsiteY3-648" fmla="*/ 454481 h 938372"/>
                <a:gd name="connsiteX4-649" fmla="*/ 391740 w 432956"/>
                <a:gd name="connsiteY4-650" fmla="*/ 938372 h 938372"/>
                <a:gd name="connsiteX5-651" fmla="*/ 41218 w 432956"/>
                <a:gd name="connsiteY5-652" fmla="*/ 938372 h 938372"/>
                <a:gd name="connsiteX6-653" fmla="*/ 138592 w 432956"/>
                <a:gd name="connsiteY6-654" fmla="*/ 458103 h 938372"/>
                <a:gd name="connsiteX7-655" fmla="*/ 63405 w 432956"/>
                <a:gd name="connsiteY7-656" fmla="*/ 260163 h 938372"/>
                <a:gd name="connsiteX8-657" fmla="*/ 0 w 432956"/>
                <a:gd name="connsiteY8-658" fmla="*/ 152400 h 938372"/>
                <a:gd name="connsiteX9-659" fmla="*/ 216478 w 432956"/>
                <a:gd name="connsiteY9-660" fmla="*/ 0 h 938372"/>
                <a:gd name="connsiteX0-661" fmla="*/ 216478 w 432956"/>
                <a:gd name="connsiteY0-662" fmla="*/ 0 h 938372"/>
                <a:gd name="connsiteX1-663" fmla="*/ 432956 w 432956"/>
                <a:gd name="connsiteY1-664" fmla="*/ 152400 h 938372"/>
                <a:gd name="connsiteX2-665" fmla="*/ 369551 w 432956"/>
                <a:gd name="connsiteY2-666" fmla="*/ 260163 h 938372"/>
                <a:gd name="connsiteX3-667" fmla="*/ 318874 w 432956"/>
                <a:gd name="connsiteY3-668" fmla="*/ 457656 h 938372"/>
                <a:gd name="connsiteX4-669" fmla="*/ 391740 w 432956"/>
                <a:gd name="connsiteY4-670" fmla="*/ 938372 h 938372"/>
                <a:gd name="connsiteX5-671" fmla="*/ 41218 w 432956"/>
                <a:gd name="connsiteY5-672" fmla="*/ 938372 h 938372"/>
                <a:gd name="connsiteX6-673" fmla="*/ 138592 w 432956"/>
                <a:gd name="connsiteY6-674" fmla="*/ 458103 h 938372"/>
                <a:gd name="connsiteX7-675" fmla="*/ 63405 w 432956"/>
                <a:gd name="connsiteY7-676" fmla="*/ 260163 h 938372"/>
                <a:gd name="connsiteX8-677" fmla="*/ 0 w 432956"/>
                <a:gd name="connsiteY8-678" fmla="*/ 152400 h 938372"/>
                <a:gd name="connsiteX9-679" fmla="*/ 216478 w 432956"/>
                <a:gd name="connsiteY9-680" fmla="*/ 0 h 938372"/>
                <a:gd name="connsiteX0-681" fmla="*/ 216478 w 432956"/>
                <a:gd name="connsiteY0-682" fmla="*/ 0 h 938372"/>
                <a:gd name="connsiteX1-683" fmla="*/ 432956 w 432956"/>
                <a:gd name="connsiteY1-684" fmla="*/ 152400 h 938372"/>
                <a:gd name="connsiteX2-685" fmla="*/ 369551 w 432956"/>
                <a:gd name="connsiteY2-686" fmla="*/ 260163 h 938372"/>
                <a:gd name="connsiteX3-687" fmla="*/ 318874 w 432956"/>
                <a:gd name="connsiteY3-688" fmla="*/ 457656 h 938372"/>
                <a:gd name="connsiteX4-689" fmla="*/ 391740 w 432956"/>
                <a:gd name="connsiteY4-690" fmla="*/ 938372 h 938372"/>
                <a:gd name="connsiteX5-691" fmla="*/ 41218 w 432956"/>
                <a:gd name="connsiteY5-692" fmla="*/ 938372 h 938372"/>
                <a:gd name="connsiteX6-693" fmla="*/ 138592 w 432956"/>
                <a:gd name="connsiteY6-694" fmla="*/ 458103 h 938372"/>
                <a:gd name="connsiteX7-695" fmla="*/ 63405 w 432956"/>
                <a:gd name="connsiteY7-696" fmla="*/ 260163 h 938372"/>
                <a:gd name="connsiteX8-697" fmla="*/ 0 w 432956"/>
                <a:gd name="connsiteY8-698" fmla="*/ 152400 h 938372"/>
                <a:gd name="connsiteX9-699" fmla="*/ 216478 w 432956"/>
                <a:gd name="connsiteY9-700" fmla="*/ 0 h 938372"/>
                <a:gd name="connsiteX0-701" fmla="*/ 216478 w 432956"/>
                <a:gd name="connsiteY0-702" fmla="*/ 0 h 938372"/>
                <a:gd name="connsiteX1-703" fmla="*/ 432956 w 432956"/>
                <a:gd name="connsiteY1-704" fmla="*/ 152400 h 938372"/>
                <a:gd name="connsiteX2-705" fmla="*/ 369551 w 432956"/>
                <a:gd name="connsiteY2-706" fmla="*/ 260163 h 938372"/>
                <a:gd name="connsiteX3-707" fmla="*/ 318874 w 432956"/>
                <a:gd name="connsiteY3-708" fmla="*/ 457656 h 938372"/>
                <a:gd name="connsiteX4-709" fmla="*/ 391740 w 432956"/>
                <a:gd name="connsiteY4-710" fmla="*/ 938372 h 938372"/>
                <a:gd name="connsiteX5-711" fmla="*/ 41218 w 432956"/>
                <a:gd name="connsiteY5-712" fmla="*/ 938372 h 938372"/>
                <a:gd name="connsiteX6-713" fmla="*/ 138592 w 432956"/>
                <a:gd name="connsiteY6-714" fmla="*/ 458103 h 938372"/>
                <a:gd name="connsiteX7-715" fmla="*/ 63405 w 432956"/>
                <a:gd name="connsiteY7-716" fmla="*/ 260163 h 938372"/>
                <a:gd name="connsiteX8-717" fmla="*/ 0 w 432956"/>
                <a:gd name="connsiteY8-718" fmla="*/ 152400 h 938372"/>
                <a:gd name="connsiteX9-719" fmla="*/ 216478 w 432956"/>
                <a:gd name="connsiteY9-720" fmla="*/ 0 h 938372"/>
                <a:gd name="connsiteX0-721" fmla="*/ 391740 w 483180"/>
                <a:gd name="connsiteY0-722" fmla="*/ 938372 h 1029812"/>
                <a:gd name="connsiteX1-723" fmla="*/ 41218 w 483180"/>
                <a:gd name="connsiteY1-724" fmla="*/ 938372 h 1029812"/>
                <a:gd name="connsiteX2-725" fmla="*/ 138592 w 483180"/>
                <a:gd name="connsiteY2-726" fmla="*/ 458103 h 1029812"/>
                <a:gd name="connsiteX3-727" fmla="*/ 63405 w 483180"/>
                <a:gd name="connsiteY3-728" fmla="*/ 260163 h 1029812"/>
                <a:gd name="connsiteX4-729" fmla="*/ 0 w 483180"/>
                <a:gd name="connsiteY4-730" fmla="*/ 152400 h 1029812"/>
                <a:gd name="connsiteX5-731" fmla="*/ 216478 w 483180"/>
                <a:gd name="connsiteY5-732" fmla="*/ 0 h 1029812"/>
                <a:gd name="connsiteX6-733" fmla="*/ 432956 w 483180"/>
                <a:gd name="connsiteY6-734" fmla="*/ 152400 h 1029812"/>
                <a:gd name="connsiteX7-735" fmla="*/ 369551 w 483180"/>
                <a:gd name="connsiteY7-736" fmla="*/ 260163 h 1029812"/>
                <a:gd name="connsiteX8-737" fmla="*/ 318874 w 483180"/>
                <a:gd name="connsiteY8-738" fmla="*/ 457656 h 1029812"/>
                <a:gd name="connsiteX9-739" fmla="*/ 483180 w 483180"/>
                <a:gd name="connsiteY9-740" fmla="*/ 1029812 h 1029812"/>
                <a:gd name="connsiteX0-741" fmla="*/ 41218 w 483180"/>
                <a:gd name="connsiteY0-742" fmla="*/ 938372 h 1029812"/>
                <a:gd name="connsiteX1-743" fmla="*/ 138592 w 483180"/>
                <a:gd name="connsiteY1-744" fmla="*/ 458103 h 1029812"/>
                <a:gd name="connsiteX2-745" fmla="*/ 63405 w 483180"/>
                <a:gd name="connsiteY2-746" fmla="*/ 260163 h 1029812"/>
                <a:gd name="connsiteX3-747" fmla="*/ 0 w 483180"/>
                <a:gd name="connsiteY3-748" fmla="*/ 152400 h 1029812"/>
                <a:gd name="connsiteX4-749" fmla="*/ 216478 w 483180"/>
                <a:gd name="connsiteY4-750" fmla="*/ 0 h 1029812"/>
                <a:gd name="connsiteX5-751" fmla="*/ 432956 w 483180"/>
                <a:gd name="connsiteY5-752" fmla="*/ 152400 h 1029812"/>
                <a:gd name="connsiteX6-753" fmla="*/ 369551 w 483180"/>
                <a:gd name="connsiteY6-754" fmla="*/ 260163 h 1029812"/>
                <a:gd name="connsiteX7-755" fmla="*/ 318874 w 483180"/>
                <a:gd name="connsiteY7-756" fmla="*/ 457656 h 1029812"/>
                <a:gd name="connsiteX8-757" fmla="*/ 483180 w 483180"/>
                <a:gd name="connsiteY8-758" fmla="*/ 1029812 h 1029812"/>
                <a:gd name="connsiteX0-759" fmla="*/ 41218 w 432956"/>
                <a:gd name="connsiteY0-760" fmla="*/ 938372 h 938372"/>
                <a:gd name="connsiteX1-761" fmla="*/ 138592 w 432956"/>
                <a:gd name="connsiteY1-762" fmla="*/ 458103 h 938372"/>
                <a:gd name="connsiteX2-763" fmla="*/ 63405 w 432956"/>
                <a:gd name="connsiteY2-764" fmla="*/ 260163 h 938372"/>
                <a:gd name="connsiteX3-765" fmla="*/ 0 w 432956"/>
                <a:gd name="connsiteY3-766" fmla="*/ 152400 h 938372"/>
                <a:gd name="connsiteX4-767" fmla="*/ 216478 w 432956"/>
                <a:gd name="connsiteY4-768" fmla="*/ 0 h 938372"/>
                <a:gd name="connsiteX5-769" fmla="*/ 432956 w 432956"/>
                <a:gd name="connsiteY5-770" fmla="*/ 152400 h 938372"/>
                <a:gd name="connsiteX6-771" fmla="*/ 369551 w 432956"/>
                <a:gd name="connsiteY6-772" fmla="*/ 260163 h 938372"/>
                <a:gd name="connsiteX7-773" fmla="*/ 318874 w 432956"/>
                <a:gd name="connsiteY7-774" fmla="*/ 457656 h 938372"/>
                <a:gd name="connsiteX8-775" fmla="*/ 422855 w 432956"/>
                <a:gd name="connsiteY8-776" fmla="*/ 925037 h 938372"/>
                <a:gd name="connsiteX0-777" fmla="*/ 41218 w 432956"/>
                <a:gd name="connsiteY0-778" fmla="*/ 938372 h 938372"/>
                <a:gd name="connsiteX1-779" fmla="*/ 138592 w 432956"/>
                <a:gd name="connsiteY1-780" fmla="*/ 458103 h 938372"/>
                <a:gd name="connsiteX2-781" fmla="*/ 63405 w 432956"/>
                <a:gd name="connsiteY2-782" fmla="*/ 260163 h 938372"/>
                <a:gd name="connsiteX3-783" fmla="*/ 0 w 432956"/>
                <a:gd name="connsiteY3-784" fmla="*/ 152400 h 938372"/>
                <a:gd name="connsiteX4-785" fmla="*/ 216478 w 432956"/>
                <a:gd name="connsiteY4-786" fmla="*/ 0 h 938372"/>
                <a:gd name="connsiteX5-787" fmla="*/ 432956 w 432956"/>
                <a:gd name="connsiteY5-788" fmla="*/ 152400 h 938372"/>
                <a:gd name="connsiteX6-789" fmla="*/ 369551 w 432956"/>
                <a:gd name="connsiteY6-790" fmla="*/ 260163 h 938372"/>
                <a:gd name="connsiteX7-791" fmla="*/ 318874 w 432956"/>
                <a:gd name="connsiteY7-792" fmla="*/ 457656 h 938372"/>
                <a:gd name="connsiteX8-793" fmla="*/ 422855 w 432956"/>
                <a:gd name="connsiteY8-794" fmla="*/ 925037 h 938372"/>
                <a:gd name="connsiteX0-795" fmla="*/ 41218 w 432956"/>
                <a:gd name="connsiteY0-796" fmla="*/ 938372 h 938372"/>
                <a:gd name="connsiteX1-797" fmla="*/ 138592 w 432956"/>
                <a:gd name="connsiteY1-798" fmla="*/ 458103 h 938372"/>
                <a:gd name="connsiteX2-799" fmla="*/ 63405 w 432956"/>
                <a:gd name="connsiteY2-800" fmla="*/ 260163 h 938372"/>
                <a:gd name="connsiteX3-801" fmla="*/ 0 w 432956"/>
                <a:gd name="connsiteY3-802" fmla="*/ 152400 h 938372"/>
                <a:gd name="connsiteX4-803" fmla="*/ 216478 w 432956"/>
                <a:gd name="connsiteY4-804" fmla="*/ 0 h 938372"/>
                <a:gd name="connsiteX5-805" fmla="*/ 432956 w 432956"/>
                <a:gd name="connsiteY5-806" fmla="*/ 152400 h 938372"/>
                <a:gd name="connsiteX6-807" fmla="*/ 369551 w 432956"/>
                <a:gd name="connsiteY6-808" fmla="*/ 260163 h 938372"/>
                <a:gd name="connsiteX7-809" fmla="*/ 318874 w 432956"/>
                <a:gd name="connsiteY7-810" fmla="*/ 457656 h 938372"/>
                <a:gd name="connsiteX8-811" fmla="*/ 400630 w 432956"/>
                <a:gd name="connsiteY8-812" fmla="*/ 925037 h 938372"/>
                <a:gd name="connsiteX0-813" fmla="*/ 41218 w 432956"/>
                <a:gd name="connsiteY0-814" fmla="*/ 938372 h 938372"/>
                <a:gd name="connsiteX1-815" fmla="*/ 138592 w 432956"/>
                <a:gd name="connsiteY1-816" fmla="*/ 458103 h 938372"/>
                <a:gd name="connsiteX2-817" fmla="*/ 63405 w 432956"/>
                <a:gd name="connsiteY2-818" fmla="*/ 260163 h 938372"/>
                <a:gd name="connsiteX3-819" fmla="*/ 0 w 432956"/>
                <a:gd name="connsiteY3-820" fmla="*/ 152400 h 938372"/>
                <a:gd name="connsiteX4-821" fmla="*/ 216478 w 432956"/>
                <a:gd name="connsiteY4-822" fmla="*/ 0 h 938372"/>
                <a:gd name="connsiteX5-823" fmla="*/ 432956 w 432956"/>
                <a:gd name="connsiteY5-824" fmla="*/ 152400 h 938372"/>
                <a:gd name="connsiteX6-825" fmla="*/ 369551 w 432956"/>
                <a:gd name="connsiteY6-826" fmla="*/ 260163 h 938372"/>
                <a:gd name="connsiteX7-827" fmla="*/ 318874 w 432956"/>
                <a:gd name="connsiteY7-828" fmla="*/ 457656 h 938372"/>
                <a:gd name="connsiteX8-829" fmla="*/ 400630 w 432956"/>
                <a:gd name="connsiteY8-830" fmla="*/ 925037 h 938372"/>
                <a:gd name="connsiteX0-831" fmla="*/ 41218 w 432956"/>
                <a:gd name="connsiteY0-832" fmla="*/ 938372 h 938372"/>
                <a:gd name="connsiteX1-833" fmla="*/ 138592 w 432956"/>
                <a:gd name="connsiteY1-834" fmla="*/ 458103 h 938372"/>
                <a:gd name="connsiteX2-835" fmla="*/ 63405 w 432956"/>
                <a:gd name="connsiteY2-836" fmla="*/ 260163 h 938372"/>
                <a:gd name="connsiteX3-837" fmla="*/ 0 w 432956"/>
                <a:gd name="connsiteY3-838" fmla="*/ 152400 h 938372"/>
                <a:gd name="connsiteX4-839" fmla="*/ 216478 w 432956"/>
                <a:gd name="connsiteY4-840" fmla="*/ 0 h 938372"/>
                <a:gd name="connsiteX5-841" fmla="*/ 432956 w 432956"/>
                <a:gd name="connsiteY5-842" fmla="*/ 152400 h 938372"/>
                <a:gd name="connsiteX6-843" fmla="*/ 369551 w 432956"/>
                <a:gd name="connsiteY6-844" fmla="*/ 260163 h 938372"/>
                <a:gd name="connsiteX7-845" fmla="*/ 318874 w 432956"/>
                <a:gd name="connsiteY7-846" fmla="*/ 454481 h 938372"/>
                <a:gd name="connsiteX8-847" fmla="*/ 400630 w 432956"/>
                <a:gd name="connsiteY8-848" fmla="*/ 925037 h 938372"/>
                <a:gd name="connsiteX0-849" fmla="*/ 41218 w 432956"/>
                <a:gd name="connsiteY0-850" fmla="*/ 938372 h 938372"/>
                <a:gd name="connsiteX1-851" fmla="*/ 138592 w 432956"/>
                <a:gd name="connsiteY1-852" fmla="*/ 458103 h 938372"/>
                <a:gd name="connsiteX2-853" fmla="*/ 63405 w 432956"/>
                <a:gd name="connsiteY2-854" fmla="*/ 260163 h 938372"/>
                <a:gd name="connsiteX3-855" fmla="*/ 0 w 432956"/>
                <a:gd name="connsiteY3-856" fmla="*/ 152400 h 938372"/>
                <a:gd name="connsiteX4-857" fmla="*/ 216478 w 432956"/>
                <a:gd name="connsiteY4-858" fmla="*/ 0 h 938372"/>
                <a:gd name="connsiteX5-859" fmla="*/ 432956 w 432956"/>
                <a:gd name="connsiteY5-860" fmla="*/ 152400 h 938372"/>
                <a:gd name="connsiteX6-861" fmla="*/ 369551 w 432956"/>
                <a:gd name="connsiteY6-862" fmla="*/ 260163 h 938372"/>
                <a:gd name="connsiteX7-863" fmla="*/ 318874 w 432956"/>
                <a:gd name="connsiteY7-864" fmla="*/ 454481 h 938372"/>
                <a:gd name="connsiteX8-865" fmla="*/ 400630 w 432956"/>
                <a:gd name="connsiteY8-866" fmla="*/ 925037 h 938372"/>
                <a:gd name="connsiteX0-867" fmla="*/ 41218 w 432956"/>
                <a:gd name="connsiteY0-868" fmla="*/ 938372 h 938372"/>
                <a:gd name="connsiteX1-869" fmla="*/ 138592 w 432956"/>
                <a:gd name="connsiteY1-870" fmla="*/ 458103 h 938372"/>
                <a:gd name="connsiteX2-871" fmla="*/ 63405 w 432956"/>
                <a:gd name="connsiteY2-872" fmla="*/ 260163 h 938372"/>
                <a:gd name="connsiteX3-873" fmla="*/ 0 w 432956"/>
                <a:gd name="connsiteY3-874" fmla="*/ 152400 h 938372"/>
                <a:gd name="connsiteX4-875" fmla="*/ 216478 w 432956"/>
                <a:gd name="connsiteY4-876" fmla="*/ 0 h 938372"/>
                <a:gd name="connsiteX5-877" fmla="*/ 432956 w 432956"/>
                <a:gd name="connsiteY5-878" fmla="*/ 152400 h 938372"/>
                <a:gd name="connsiteX6-879" fmla="*/ 369551 w 432956"/>
                <a:gd name="connsiteY6-880" fmla="*/ 260163 h 938372"/>
                <a:gd name="connsiteX7-881" fmla="*/ 318874 w 432956"/>
                <a:gd name="connsiteY7-882" fmla="*/ 454481 h 938372"/>
                <a:gd name="connsiteX8-883" fmla="*/ 400630 w 432956"/>
                <a:gd name="connsiteY8-884" fmla="*/ 925037 h 938372"/>
                <a:gd name="connsiteX0-885" fmla="*/ 41218 w 432956"/>
                <a:gd name="connsiteY0-886" fmla="*/ 938372 h 938372"/>
                <a:gd name="connsiteX1-887" fmla="*/ 138592 w 432956"/>
                <a:gd name="connsiteY1-888" fmla="*/ 458103 h 938372"/>
                <a:gd name="connsiteX2-889" fmla="*/ 63405 w 432956"/>
                <a:gd name="connsiteY2-890" fmla="*/ 260163 h 938372"/>
                <a:gd name="connsiteX3-891" fmla="*/ 0 w 432956"/>
                <a:gd name="connsiteY3-892" fmla="*/ 152400 h 938372"/>
                <a:gd name="connsiteX4-893" fmla="*/ 216478 w 432956"/>
                <a:gd name="connsiteY4-894" fmla="*/ 0 h 938372"/>
                <a:gd name="connsiteX5-895" fmla="*/ 432956 w 432956"/>
                <a:gd name="connsiteY5-896" fmla="*/ 152400 h 938372"/>
                <a:gd name="connsiteX6-897" fmla="*/ 369551 w 432956"/>
                <a:gd name="connsiteY6-898" fmla="*/ 260163 h 938372"/>
                <a:gd name="connsiteX7-899" fmla="*/ 318874 w 432956"/>
                <a:gd name="connsiteY7-900" fmla="*/ 454481 h 938372"/>
                <a:gd name="connsiteX8-901" fmla="*/ 400630 w 432956"/>
                <a:gd name="connsiteY8-902" fmla="*/ 925037 h 938372"/>
                <a:gd name="connsiteX0-903" fmla="*/ 41218 w 432956"/>
                <a:gd name="connsiteY0-904" fmla="*/ 938372 h 938372"/>
                <a:gd name="connsiteX1-905" fmla="*/ 138592 w 432956"/>
                <a:gd name="connsiteY1-906" fmla="*/ 458103 h 938372"/>
                <a:gd name="connsiteX2-907" fmla="*/ 63405 w 432956"/>
                <a:gd name="connsiteY2-908" fmla="*/ 260163 h 938372"/>
                <a:gd name="connsiteX3-909" fmla="*/ 0 w 432956"/>
                <a:gd name="connsiteY3-910" fmla="*/ 152400 h 938372"/>
                <a:gd name="connsiteX4-911" fmla="*/ 216478 w 432956"/>
                <a:gd name="connsiteY4-912" fmla="*/ 0 h 938372"/>
                <a:gd name="connsiteX5-913" fmla="*/ 432956 w 432956"/>
                <a:gd name="connsiteY5-914" fmla="*/ 152400 h 938372"/>
                <a:gd name="connsiteX6-915" fmla="*/ 369551 w 432956"/>
                <a:gd name="connsiteY6-916" fmla="*/ 260163 h 938372"/>
                <a:gd name="connsiteX7-917" fmla="*/ 315699 w 432956"/>
                <a:gd name="connsiteY7-918" fmla="*/ 454481 h 938372"/>
                <a:gd name="connsiteX8-919" fmla="*/ 400630 w 432956"/>
                <a:gd name="connsiteY8-920" fmla="*/ 925037 h 938372"/>
                <a:gd name="connsiteX0-921" fmla="*/ 41218 w 432956"/>
                <a:gd name="connsiteY0-922" fmla="*/ 938372 h 938372"/>
                <a:gd name="connsiteX1-923" fmla="*/ 138592 w 432956"/>
                <a:gd name="connsiteY1-924" fmla="*/ 458103 h 938372"/>
                <a:gd name="connsiteX2-925" fmla="*/ 63405 w 432956"/>
                <a:gd name="connsiteY2-926" fmla="*/ 260163 h 938372"/>
                <a:gd name="connsiteX3-927" fmla="*/ 0 w 432956"/>
                <a:gd name="connsiteY3-928" fmla="*/ 152400 h 938372"/>
                <a:gd name="connsiteX4-929" fmla="*/ 216478 w 432956"/>
                <a:gd name="connsiteY4-930" fmla="*/ 0 h 938372"/>
                <a:gd name="connsiteX5-931" fmla="*/ 432956 w 432956"/>
                <a:gd name="connsiteY5-932" fmla="*/ 152400 h 938372"/>
                <a:gd name="connsiteX6-933" fmla="*/ 369551 w 432956"/>
                <a:gd name="connsiteY6-934" fmla="*/ 260163 h 938372"/>
                <a:gd name="connsiteX7-935" fmla="*/ 315699 w 432956"/>
                <a:gd name="connsiteY7-936" fmla="*/ 454481 h 938372"/>
                <a:gd name="connsiteX8-937" fmla="*/ 400630 w 432956"/>
                <a:gd name="connsiteY8-938" fmla="*/ 925037 h 938372"/>
                <a:gd name="connsiteX0-939" fmla="*/ 41218 w 432956"/>
                <a:gd name="connsiteY0-940" fmla="*/ 938372 h 938372"/>
                <a:gd name="connsiteX1-941" fmla="*/ 138592 w 432956"/>
                <a:gd name="connsiteY1-942" fmla="*/ 458103 h 938372"/>
                <a:gd name="connsiteX2-943" fmla="*/ 63405 w 432956"/>
                <a:gd name="connsiteY2-944" fmla="*/ 260163 h 938372"/>
                <a:gd name="connsiteX3-945" fmla="*/ 0 w 432956"/>
                <a:gd name="connsiteY3-946" fmla="*/ 152400 h 938372"/>
                <a:gd name="connsiteX4-947" fmla="*/ 216478 w 432956"/>
                <a:gd name="connsiteY4-948" fmla="*/ 0 h 938372"/>
                <a:gd name="connsiteX5-949" fmla="*/ 432956 w 432956"/>
                <a:gd name="connsiteY5-950" fmla="*/ 152400 h 938372"/>
                <a:gd name="connsiteX6-951" fmla="*/ 369551 w 432956"/>
                <a:gd name="connsiteY6-952" fmla="*/ 260163 h 938372"/>
                <a:gd name="connsiteX7-953" fmla="*/ 315699 w 432956"/>
                <a:gd name="connsiteY7-954" fmla="*/ 454481 h 938372"/>
                <a:gd name="connsiteX8-955" fmla="*/ 400630 w 432956"/>
                <a:gd name="connsiteY8-956" fmla="*/ 925037 h 938372"/>
                <a:gd name="connsiteX0-957" fmla="*/ 41218 w 432956"/>
                <a:gd name="connsiteY0-958" fmla="*/ 938372 h 938372"/>
                <a:gd name="connsiteX1-959" fmla="*/ 138592 w 432956"/>
                <a:gd name="connsiteY1-960" fmla="*/ 458103 h 938372"/>
                <a:gd name="connsiteX2-961" fmla="*/ 63405 w 432956"/>
                <a:gd name="connsiteY2-962" fmla="*/ 260163 h 938372"/>
                <a:gd name="connsiteX3-963" fmla="*/ 0 w 432956"/>
                <a:gd name="connsiteY3-964" fmla="*/ 152400 h 938372"/>
                <a:gd name="connsiteX4-965" fmla="*/ 216478 w 432956"/>
                <a:gd name="connsiteY4-966" fmla="*/ 0 h 938372"/>
                <a:gd name="connsiteX5-967" fmla="*/ 432956 w 432956"/>
                <a:gd name="connsiteY5-968" fmla="*/ 152400 h 938372"/>
                <a:gd name="connsiteX6-969" fmla="*/ 369551 w 432956"/>
                <a:gd name="connsiteY6-970" fmla="*/ 260163 h 938372"/>
                <a:gd name="connsiteX7-971" fmla="*/ 315699 w 432956"/>
                <a:gd name="connsiteY7-972" fmla="*/ 454481 h 938372"/>
                <a:gd name="connsiteX8-973" fmla="*/ 400630 w 432956"/>
                <a:gd name="connsiteY8-974" fmla="*/ 925037 h 938372"/>
                <a:gd name="connsiteX0-975" fmla="*/ 41218 w 432956"/>
                <a:gd name="connsiteY0-976" fmla="*/ 938372 h 938372"/>
                <a:gd name="connsiteX1-977" fmla="*/ 138592 w 432956"/>
                <a:gd name="connsiteY1-978" fmla="*/ 458103 h 938372"/>
                <a:gd name="connsiteX2-979" fmla="*/ 63405 w 432956"/>
                <a:gd name="connsiteY2-980" fmla="*/ 260163 h 938372"/>
                <a:gd name="connsiteX3-981" fmla="*/ 0 w 432956"/>
                <a:gd name="connsiteY3-982" fmla="*/ 152400 h 938372"/>
                <a:gd name="connsiteX4-983" fmla="*/ 216478 w 432956"/>
                <a:gd name="connsiteY4-984" fmla="*/ 0 h 938372"/>
                <a:gd name="connsiteX5-985" fmla="*/ 432956 w 432956"/>
                <a:gd name="connsiteY5-986" fmla="*/ 152400 h 938372"/>
                <a:gd name="connsiteX6-987" fmla="*/ 369551 w 432956"/>
                <a:gd name="connsiteY6-988" fmla="*/ 260163 h 938372"/>
                <a:gd name="connsiteX7-989" fmla="*/ 315699 w 432956"/>
                <a:gd name="connsiteY7-990" fmla="*/ 454481 h 938372"/>
                <a:gd name="connsiteX8-991" fmla="*/ 394280 w 432956"/>
                <a:gd name="connsiteY8-992" fmla="*/ 928212 h 9383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32956" h="938372">
                  <a:moveTo>
                    <a:pt x="41218" y="938372"/>
                  </a:moveTo>
                  <a:cubicBezTo>
                    <a:pt x="109163" y="674053"/>
                    <a:pt x="139668" y="603893"/>
                    <a:pt x="138592" y="458103"/>
                  </a:cubicBezTo>
                  <a:cubicBezTo>
                    <a:pt x="137871" y="360373"/>
                    <a:pt x="146676" y="307093"/>
                    <a:pt x="63405" y="260163"/>
                  </a:cubicBezTo>
                  <a:cubicBezTo>
                    <a:pt x="24230" y="232584"/>
                    <a:pt x="0" y="194484"/>
                    <a:pt x="0" y="152400"/>
                  </a:cubicBezTo>
                  <a:cubicBezTo>
                    <a:pt x="0" y="68232"/>
                    <a:pt x="96921" y="0"/>
                    <a:pt x="216478" y="0"/>
                  </a:cubicBezTo>
                  <a:cubicBezTo>
                    <a:pt x="336035" y="0"/>
                    <a:pt x="432956" y="68232"/>
                    <a:pt x="432956" y="152400"/>
                  </a:cubicBezTo>
                  <a:cubicBezTo>
                    <a:pt x="432956" y="194484"/>
                    <a:pt x="408726" y="232584"/>
                    <a:pt x="369551" y="260163"/>
                  </a:cubicBezTo>
                  <a:cubicBezTo>
                    <a:pt x="299742" y="303769"/>
                    <a:pt x="318833" y="363250"/>
                    <a:pt x="315699" y="454481"/>
                  </a:cubicBezTo>
                  <a:cubicBezTo>
                    <a:pt x="325700" y="599440"/>
                    <a:pt x="322208" y="722472"/>
                    <a:pt x="394280" y="928212"/>
                  </a:cubicBezTo>
                </a:path>
              </a:pathLst>
            </a:custGeom>
            <a:noFill/>
            <a:ln>
              <a:gradFill>
                <a:gsLst>
                  <a:gs pos="0">
                    <a:schemeClr val="bg1">
                      <a:lumMod val="50000"/>
                    </a:schemeClr>
                  </a:gs>
                  <a:gs pos="69000">
                    <a:schemeClr val="bg1">
                      <a:lumMod val="85000"/>
                    </a:schemeClr>
                  </a:gs>
                  <a:gs pos="35000">
                    <a:srgbClr val="C9C9C9"/>
                  </a:gs>
                  <a:gs pos="56000">
                    <a:schemeClr val="bg1">
                      <a:lumMod val="50000"/>
                    </a:schemeClr>
                  </a:gs>
                  <a:gs pos="22000">
                    <a:schemeClr val="bg1">
                      <a:lumMod val="50000"/>
                    </a:schemeClr>
                  </a:gs>
                  <a:gs pos="84000">
                    <a:schemeClr val="bg1">
                      <a:lumMod val="50000"/>
                    </a:schemeClr>
                  </a:gs>
                </a:gsLst>
                <a:lin ang="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TextBox 26"/>
          <p:cNvSpPr txBox="1"/>
          <p:nvPr/>
        </p:nvSpPr>
        <p:spPr bwMode="auto">
          <a:xfrm>
            <a:off x="1460365" y="3141065"/>
            <a:ext cx="229512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</a:rPr>
              <a:t>问题</a:t>
            </a:r>
            <a:r>
              <a:rPr lang="en-US" altLang="zh-CN" sz="2800" b="1" dirty="0" smtClean="0">
                <a:solidFill>
                  <a:schemeClr val="bg2">
                    <a:lumMod val="10000"/>
                  </a:schemeClr>
                </a:solidFill>
              </a:rPr>
              <a:t>1</a:t>
            </a:r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</a:rPr>
              <a:t>：</a:t>
            </a:r>
            <a:r>
              <a:rPr lang="zh-CN" altLang="zh-CN" sz="2800" dirty="0" smtClean="0">
                <a:solidFill>
                  <a:schemeClr val="bg2">
                    <a:lumMod val="10000"/>
                  </a:schemeClr>
                </a:solidFill>
              </a:rPr>
              <a:t>引进</a:t>
            </a:r>
            <a:r>
              <a:rPr lang="zh-CN" altLang="zh-CN" sz="2800" dirty="0">
                <a:solidFill>
                  <a:schemeClr val="bg2">
                    <a:lumMod val="10000"/>
                  </a:schemeClr>
                </a:solidFill>
              </a:rPr>
              <a:t>高职称和高学历人才方面有待加强</a:t>
            </a:r>
            <a:endParaRPr lang="zh-CN" altLang="en-US" sz="2400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402660" y="1776387"/>
            <a:ext cx="3719140" cy="4693421"/>
            <a:chOff x="655912" y="2105133"/>
            <a:chExt cx="2607791" cy="4693421"/>
          </a:xfrm>
        </p:grpSpPr>
        <p:sp>
          <p:nvSpPr>
            <p:cNvPr id="16" name="直角三角形 69"/>
            <p:cNvSpPr/>
            <p:nvPr/>
          </p:nvSpPr>
          <p:spPr>
            <a:xfrm rot="5400000" flipH="1">
              <a:off x="735314" y="4270165"/>
              <a:ext cx="4693421" cy="363357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-1" fmla="*/ 196850 w 2191487"/>
                <a:gd name="connsiteY0-2" fmla="*/ 278131 h 278131"/>
                <a:gd name="connsiteX1-3" fmla="*/ 0 w 2191487"/>
                <a:gd name="connsiteY1-4" fmla="*/ 0 h 278131"/>
                <a:gd name="connsiteX2-5" fmla="*/ 2191487 w 2191487"/>
                <a:gd name="connsiteY2-6" fmla="*/ 278131 h 278131"/>
                <a:gd name="connsiteX3-7" fmla="*/ 196850 w 2191487"/>
                <a:gd name="connsiteY3-8" fmla="*/ 278131 h 278131"/>
                <a:gd name="connsiteX0-9" fmla="*/ 273050 w 2267687"/>
                <a:gd name="connsiteY0-10" fmla="*/ 290831 h 290831"/>
                <a:gd name="connsiteX1-11" fmla="*/ 0 w 2267687"/>
                <a:gd name="connsiteY1-12" fmla="*/ 0 h 290831"/>
                <a:gd name="connsiteX2-13" fmla="*/ 2267687 w 2267687"/>
                <a:gd name="connsiteY2-14" fmla="*/ 290831 h 290831"/>
                <a:gd name="connsiteX3-15" fmla="*/ 273050 w 2267687"/>
                <a:gd name="connsiteY3-16" fmla="*/ 290831 h 290831"/>
                <a:gd name="connsiteX0-17" fmla="*/ 174418 w 2267687"/>
                <a:gd name="connsiteY0-18" fmla="*/ 303531 h 303531"/>
                <a:gd name="connsiteX1-19" fmla="*/ 0 w 2267687"/>
                <a:gd name="connsiteY1-20" fmla="*/ 0 h 303531"/>
                <a:gd name="connsiteX2-21" fmla="*/ 2267687 w 2267687"/>
                <a:gd name="connsiteY2-22" fmla="*/ 290831 h 303531"/>
                <a:gd name="connsiteX3-23" fmla="*/ 174418 w 2267687"/>
                <a:gd name="connsiteY3-24" fmla="*/ 303531 h 303531"/>
                <a:gd name="connsiteX0-25" fmla="*/ 172657 w 2265926"/>
                <a:gd name="connsiteY0-26" fmla="*/ 316231 h 316231"/>
                <a:gd name="connsiteX1-27" fmla="*/ 0 w 2265926"/>
                <a:gd name="connsiteY1-28" fmla="*/ 0 h 316231"/>
                <a:gd name="connsiteX2-29" fmla="*/ 2265926 w 2265926"/>
                <a:gd name="connsiteY2-30" fmla="*/ 303531 h 316231"/>
                <a:gd name="connsiteX3-31" fmla="*/ 172657 w 2265926"/>
                <a:gd name="connsiteY3-32" fmla="*/ 316231 h 3162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265926" h="316231">
                  <a:moveTo>
                    <a:pt x="172657" y="316231"/>
                  </a:moveTo>
                  <a:lnTo>
                    <a:pt x="0" y="0"/>
                  </a:lnTo>
                  <a:lnTo>
                    <a:pt x="2265926" y="303531"/>
                  </a:lnTo>
                  <a:lnTo>
                    <a:pt x="172657" y="316231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44000"/>
                  </a:scheme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直角三角形 69"/>
            <p:cNvSpPr/>
            <p:nvPr/>
          </p:nvSpPr>
          <p:spPr>
            <a:xfrm flipH="1" flipV="1">
              <a:off x="655912" y="6409659"/>
              <a:ext cx="2605627" cy="334172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-1" fmla="*/ 196850 w 2191487"/>
                <a:gd name="connsiteY0-2" fmla="*/ 278131 h 278131"/>
                <a:gd name="connsiteX1-3" fmla="*/ 0 w 2191487"/>
                <a:gd name="connsiteY1-4" fmla="*/ 0 h 278131"/>
                <a:gd name="connsiteX2-5" fmla="*/ 2191487 w 2191487"/>
                <a:gd name="connsiteY2-6" fmla="*/ 278131 h 278131"/>
                <a:gd name="connsiteX3-7" fmla="*/ 196850 w 2191487"/>
                <a:gd name="connsiteY3-8" fmla="*/ 278131 h 278131"/>
                <a:gd name="connsiteX0-9" fmla="*/ 273050 w 2267687"/>
                <a:gd name="connsiteY0-10" fmla="*/ 290831 h 290831"/>
                <a:gd name="connsiteX1-11" fmla="*/ 0 w 2267687"/>
                <a:gd name="connsiteY1-12" fmla="*/ 0 h 290831"/>
                <a:gd name="connsiteX2-13" fmla="*/ 2267687 w 2267687"/>
                <a:gd name="connsiteY2-14" fmla="*/ 290831 h 290831"/>
                <a:gd name="connsiteX3-15" fmla="*/ 273050 w 2267687"/>
                <a:gd name="connsiteY3-16" fmla="*/ 290831 h 2908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44000"/>
                  </a:scheme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037203" y="2560945"/>
              <a:ext cx="1894121" cy="3877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037203" y="2560945"/>
              <a:ext cx="1894121" cy="5821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699443" y="1330212"/>
            <a:ext cx="1136932" cy="1334681"/>
            <a:chOff x="6591300" y="1966752"/>
            <a:chExt cx="830580" cy="975045"/>
          </a:xfrm>
        </p:grpSpPr>
        <p:sp>
          <p:nvSpPr>
            <p:cNvPr id="21" name="任意多边形 55"/>
            <p:cNvSpPr/>
            <p:nvPr/>
          </p:nvSpPr>
          <p:spPr>
            <a:xfrm>
              <a:off x="6591300" y="2484597"/>
              <a:ext cx="830580" cy="457200"/>
            </a:xfrm>
            <a:custGeom>
              <a:avLst/>
              <a:gdLst>
                <a:gd name="connsiteX0" fmla="*/ 0 w 830580"/>
                <a:gd name="connsiteY0" fmla="*/ 0 h 457200"/>
                <a:gd name="connsiteX1" fmla="*/ 830580 w 830580"/>
                <a:gd name="connsiteY1" fmla="*/ 0 h 457200"/>
                <a:gd name="connsiteX2" fmla="*/ 830580 w 830580"/>
                <a:gd name="connsiteY2" fmla="*/ 457200 h 457200"/>
                <a:gd name="connsiteX3" fmla="*/ 608210 w 830580"/>
                <a:gd name="connsiteY3" fmla="*/ 457200 h 457200"/>
                <a:gd name="connsiteX4" fmla="*/ 608210 w 830580"/>
                <a:gd name="connsiteY4" fmla="*/ 415966 h 457200"/>
                <a:gd name="connsiteX5" fmla="*/ 573326 w 830580"/>
                <a:gd name="connsiteY5" fmla="*/ 415966 h 457200"/>
                <a:gd name="connsiteX6" fmla="*/ 532092 w 830580"/>
                <a:gd name="connsiteY6" fmla="*/ 457200 h 457200"/>
                <a:gd name="connsiteX7" fmla="*/ 298488 w 830580"/>
                <a:gd name="connsiteY7" fmla="*/ 457200 h 457200"/>
                <a:gd name="connsiteX8" fmla="*/ 257254 w 830580"/>
                <a:gd name="connsiteY8" fmla="*/ 415966 h 457200"/>
                <a:gd name="connsiteX9" fmla="*/ 222370 w 830580"/>
                <a:gd name="connsiteY9" fmla="*/ 415966 h 457200"/>
                <a:gd name="connsiteX10" fmla="*/ 222370 w 830580"/>
                <a:gd name="connsiteY10" fmla="*/ 457200 h 457200"/>
                <a:gd name="connsiteX11" fmla="*/ 0 w 830580"/>
                <a:gd name="connsiteY11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0580" h="457200">
                  <a:moveTo>
                    <a:pt x="0" y="0"/>
                  </a:moveTo>
                  <a:lnTo>
                    <a:pt x="830580" y="0"/>
                  </a:lnTo>
                  <a:lnTo>
                    <a:pt x="830580" y="457200"/>
                  </a:lnTo>
                  <a:lnTo>
                    <a:pt x="608210" y="457200"/>
                  </a:lnTo>
                  <a:lnTo>
                    <a:pt x="608210" y="415966"/>
                  </a:lnTo>
                  <a:lnTo>
                    <a:pt x="573326" y="415966"/>
                  </a:lnTo>
                  <a:lnTo>
                    <a:pt x="532092" y="457200"/>
                  </a:lnTo>
                  <a:lnTo>
                    <a:pt x="298488" y="457200"/>
                  </a:lnTo>
                  <a:lnTo>
                    <a:pt x="257254" y="415966"/>
                  </a:lnTo>
                  <a:lnTo>
                    <a:pt x="222370" y="415966"/>
                  </a:lnTo>
                  <a:lnTo>
                    <a:pt x="222370" y="457200"/>
                  </a:lnTo>
                  <a:lnTo>
                    <a:pt x="0" y="457200"/>
                  </a:lnTo>
                  <a:close/>
                </a:path>
              </a:pathLst>
            </a:custGeom>
            <a:gradFill>
              <a:gsLst>
                <a:gs pos="93000">
                  <a:srgbClr val="363638"/>
                </a:gs>
                <a:gs pos="7000">
                  <a:srgbClr val="313132"/>
                </a:gs>
                <a:gs pos="46000">
                  <a:srgbClr val="3B3B3D"/>
                </a:gs>
                <a:gs pos="93000">
                  <a:schemeClr val="tx1">
                    <a:lumMod val="85000"/>
                    <a:lumOff val="15000"/>
                  </a:schemeClr>
                </a:gs>
                <a:gs pos="7000">
                  <a:schemeClr val="tx1">
                    <a:lumMod val="85000"/>
                    <a:lumOff val="15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762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56"/>
            <p:cNvSpPr/>
            <p:nvPr/>
          </p:nvSpPr>
          <p:spPr>
            <a:xfrm>
              <a:off x="6790111" y="1966752"/>
              <a:ext cx="432956" cy="938372"/>
            </a:xfrm>
            <a:custGeom>
              <a:avLst/>
              <a:gdLst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3192 w 432956"/>
                <a:gd name="connsiteY7" fmla="*/ 391428 h 938372"/>
                <a:gd name="connsiteX8" fmla="*/ 123385 w 432956"/>
                <a:gd name="connsiteY8" fmla="*/ 288632 h 938372"/>
                <a:gd name="connsiteX9" fmla="*/ 63405 w 432956"/>
                <a:gd name="connsiteY9" fmla="*/ 260163 h 938372"/>
                <a:gd name="connsiteX10" fmla="*/ 0 w 432956"/>
                <a:gd name="connsiteY10" fmla="*/ 152400 h 938372"/>
                <a:gd name="connsiteX11" fmla="*/ 216478 w 432956"/>
                <a:gd name="connsiteY11" fmla="*/ 0 h 938372"/>
                <a:gd name="connsiteX0-1" fmla="*/ 216478 w 432956"/>
                <a:gd name="connsiteY0-2" fmla="*/ 0 h 938372"/>
                <a:gd name="connsiteX1-3" fmla="*/ 432956 w 432956"/>
                <a:gd name="connsiteY1-4" fmla="*/ 152400 h 938372"/>
                <a:gd name="connsiteX2-5" fmla="*/ 369551 w 432956"/>
                <a:gd name="connsiteY2-6" fmla="*/ 260163 h 938372"/>
                <a:gd name="connsiteX3-7" fmla="*/ 309290 w 432956"/>
                <a:gd name="connsiteY3-8" fmla="*/ 288766 h 938372"/>
                <a:gd name="connsiteX4-9" fmla="*/ 318874 w 432956"/>
                <a:gd name="connsiteY4-10" fmla="*/ 390981 h 938372"/>
                <a:gd name="connsiteX5-11" fmla="*/ 391740 w 432956"/>
                <a:gd name="connsiteY5-12" fmla="*/ 938372 h 938372"/>
                <a:gd name="connsiteX6-13" fmla="*/ 41218 w 432956"/>
                <a:gd name="connsiteY6-14" fmla="*/ 938372 h 938372"/>
                <a:gd name="connsiteX7-15" fmla="*/ 113192 w 432956"/>
                <a:gd name="connsiteY7-16" fmla="*/ 391428 h 938372"/>
                <a:gd name="connsiteX8-17" fmla="*/ 63405 w 432956"/>
                <a:gd name="connsiteY8-18" fmla="*/ 260163 h 938372"/>
                <a:gd name="connsiteX9-19" fmla="*/ 0 w 432956"/>
                <a:gd name="connsiteY9-20" fmla="*/ 152400 h 938372"/>
                <a:gd name="connsiteX10-21" fmla="*/ 216478 w 432956"/>
                <a:gd name="connsiteY10-22" fmla="*/ 0 h 938372"/>
                <a:gd name="connsiteX0-23" fmla="*/ 216478 w 432956"/>
                <a:gd name="connsiteY0-24" fmla="*/ 0 h 938372"/>
                <a:gd name="connsiteX1-25" fmla="*/ 432956 w 432956"/>
                <a:gd name="connsiteY1-26" fmla="*/ 152400 h 938372"/>
                <a:gd name="connsiteX2-27" fmla="*/ 369551 w 432956"/>
                <a:gd name="connsiteY2-28" fmla="*/ 260163 h 938372"/>
                <a:gd name="connsiteX3-29" fmla="*/ 309290 w 432956"/>
                <a:gd name="connsiteY3-30" fmla="*/ 288766 h 938372"/>
                <a:gd name="connsiteX4-31" fmla="*/ 318874 w 432956"/>
                <a:gd name="connsiteY4-32" fmla="*/ 390981 h 938372"/>
                <a:gd name="connsiteX5-33" fmla="*/ 391740 w 432956"/>
                <a:gd name="connsiteY5-34" fmla="*/ 938372 h 938372"/>
                <a:gd name="connsiteX6-35" fmla="*/ 41218 w 432956"/>
                <a:gd name="connsiteY6-36" fmla="*/ 938372 h 938372"/>
                <a:gd name="connsiteX7-37" fmla="*/ 113192 w 432956"/>
                <a:gd name="connsiteY7-38" fmla="*/ 391428 h 938372"/>
                <a:gd name="connsiteX8-39" fmla="*/ 63405 w 432956"/>
                <a:gd name="connsiteY8-40" fmla="*/ 260163 h 938372"/>
                <a:gd name="connsiteX9-41" fmla="*/ 0 w 432956"/>
                <a:gd name="connsiteY9-42" fmla="*/ 152400 h 938372"/>
                <a:gd name="connsiteX10-43" fmla="*/ 216478 w 432956"/>
                <a:gd name="connsiteY10-44" fmla="*/ 0 h 938372"/>
                <a:gd name="connsiteX0-45" fmla="*/ 216478 w 432956"/>
                <a:gd name="connsiteY0-46" fmla="*/ 0 h 938372"/>
                <a:gd name="connsiteX1-47" fmla="*/ 432956 w 432956"/>
                <a:gd name="connsiteY1-48" fmla="*/ 152400 h 938372"/>
                <a:gd name="connsiteX2-49" fmla="*/ 369551 w 432956"/>
                <a:gd name="connsiteY2-50" fmla="*/ 260163 h 938372"/>
                <a:gd name="connsiteX3-51" fmla="*/ 309290 w 432956"/>
                <a:gd name="connsiteY3-52" fmla="*/ 288766 h 938372"/>
                <a:gd name="connsiteX4-53" fmla="*/ 318874 w 432956"/>
                <a:gd name="connsiteY4-54" fmla="*/ 390981 h 938372"/>
                <a:gd name="connsiteX5-55" fmla="*/ 391740 w 432956"/>
                <a:gd name="connsiteY5-56" fmla="*/ 938372 h 938372"/>
                <a:gd name="connsiteX6-57" fmla="*/ 41218 w 432956"/>
                <a:gd name="connsiteY6-58" fmla="*/ 938372 h 938372"/>
                <a:gd name="connsiteX7-59" fmla="*/ 110017 w 432956"/>
                <a:gd name="connsiteY7-60" fmla="*/ 429528 h 938372"/>
                <a:gd name="connsiteX8-61" fmla="*/ 63405 w 432956"/>
                <a:gd name="connsiteY8-62" fmla="*/ 260163 h 938372"/>
                <a:gd name="connsiteX9-63" fmla="*/ 0 w 432956"/>
                <a:gd name="connsiteY9-64" fmla="*/ 152400 h 938372"/>
                <a:gd name="connsiteX10-65" fmla="*/ 216478 w 432956"/>
                <a:gd name="connsiteY10-66" fmla="*/ 0 h 938372"/>
                <a:gd name="connsiteX0-67" fmla="*/ 216478 w 432956"/>
                <a:gd name="connsiteY0-68" fmla="*/ 0 h 938372"/>
                <a:gd name="connsiteX1-69" fmla="*/ 432956 w 432956"/>
                <a:gd name="connsiteY1-70" fmla="*/ 152400 h 938372"/>
                <a:gd name="connsiteX2-71" fmla="*/ 369551 w 432956"/>
                <a:gd name="connsiteY2-72" fmla="*/ 260163 h 938372"/>
                <a:gd name="connsiteX3-73" fmla="*/ 309290 w 432956"/>
                <a:gd name="connsiteY3-74" fmla="*/ 288766 h 938372"/>
                <a:gd name="connsiteX4-75" fmla="*/ 318874 w 432956"/>
                <a:gd name="connsiteY4-76" fmla="*/ 390981 h 938372"/>
                <a:gd name="connsiteX5-77" fmla="*/ 391740 w 432956"/>
                <a:gd name="connsiteY5-78" fmla="*/ 938372 h 938372"/>
                <a:gd name="connsiteX6-79" fmla="*/ 41218 w 432956"/>
                <a:gd name="connsiteY6-80" fmla="*/ 938372 h 938372"/>
                <a:gd name="connsiteX7-81" fmla="*/ 110017 w 432956"/>
                <a:gd name="connsiteY7-82" fmla="*/ 429528 h 938372"/>
                <a:gd name="connsiteX8-83" fmla="*/ 63405 w 432956"/>
                <a:gd name="connsiteY8-84" fmla="*/ 260163 h 938372"/>
                <a:gd name="connsiteX9-85" fmla="*/ 0 w 432956"/>
                <a:gd name="connsiteY9-86" fmla="*/ 152400 h 938372"/>
                <a:gd name="connsiteX10-87" fmla="*/ 216478 w 432956"/>
                <a:gd name="connsiteY10-88" fmla="*/ 0 h 938372"/>
                <a:gd name="connsiteX0-89" fmla="*/ 216478 w 432956"/>
                <a:gd name="connsiteY0-90" fmla="*/ 0 h 938372"/>
                <a:gd name="connsiteX1-91" fmla="*/ 432956 w 432956"/>
                <a:gd name="connsiteY1-92" fmla="*/ 152400 h 938372"/>
                <a:gd name="connsiteX2-93" fmla="*/ 369551 w 432956"/>
                <a:gd name="connsiteY2-94" fmla="*/ 260163 h 938372"/>
                <a:gd name="connsiteX3-95" fmla="*/ 309290 w 432956"/>
                <a:gd name="connsiteY3-96" fmla="*/ 288766 h 938372"/>
                <a:gd name="connsiteX4-97" fmla="*/ 318874 w 432956"/>
                <a:gd name="connsiteY4-98" fmla="*/ 390981 h 938372"/>
                <a:gd name="connsiteX5-99" fmla="*/ 391740 w 432956"/>
                <a:gd name="connsiteY5-100" fmla="*/ 938372 h 938372"/>
                <a:gd name="connsiteX6-101" fmla="*/ 41218 w 432956"/>
                <a:gd name="connsiteY6-102" fmla="*/ 938372 h 938372"/>
                <a:gd name="connsiteX7-103" fmla="*/ 110017 w 432956"/>
                <a:gd name="connsiteY7-104" fmla="*/ 429528 h 938372"/>
                <a:gd name="connsiteX8-105" fmla="*/ 63405 w 432956"/>
                <a:gd name="connsiteY8-106" fmla="*/ 260163 h 938372"/>
                <a:gd name="connsiteX9-107" fmla="*/ 0 w 432956"/>
                <a:gd name="connsiteY9-108" fmla="*/ 152400 h 938372"/>
                <a:gd name="connsiteX10-109" fmla="*/ 216478 w 432956"/>
                <a:gd name="connsiteY10-110" fmla="*/ 0 h 938372"/>
                <a:gd name="connsiteX0-111" fmla="*/ 216478 w 432956"/>
                <a:gd name="connsiteY0-112" fmla="*/ 0 h 938372"/>
                <a:gd name="connsiteX1-113" fmla="*/ 432956 w 432956"/>
                <a:gd name="connsiteY1-114" fmla="*/ 152400 h 938372"/>
                <a:gd name="connsiteX2-115" fmla="*/ 369551 w 432956"/>
                <a:gd name="connsiteY2-116" fmla="*/ 260163 h 938372"/>
                <a:gd name="connsiteX3-117" fmla="*/ 309290 w 432956"/>
                <a:gd name="connsiteY3-118" fmla="*/ 288766 h 938372"/>
                <a:gd name="connsiteX4-119" fmla="*/ 318874 w 432956"/>
                <a:gd name="connsiteY4-120" fmla="*/ 390981 h 938372"/>
                <a:gd name="connsiteX5-121" fmla="*/ 391740 w 432956"/>
                <a:gd name="connsiteY5-122" fmla="*/ 938372 h 938372"/>
                <a:gd name="connsiteX6-123" fmla="*/ 41218 w 432956"/>
                <a:gd name="connsiteY6-124" fmla="*/ 938372 h 938372"/>
                <a:gd name="connsiteX7-125" fmla="*/ 110017 w 432956"/>
                <a:gd name="connsiteY7-126" fmla="*/ 454928 h 938372"/>
                <a:gd name="connsiteX8-127" fmla="*/ 63405 w 432956"/>
                <a:gd name="connsiteY8-128" fmla="*/ 260163 h 938372"/>
                <a:gd name="connsiteX9-129" fmla="*/ 0 w 432956"/>
                <a:gd name="connsiteY9-130" fmla="*/ 152400 h 938372"/>
                <a:gd name="connsiteX10-131" fmla="*/ 216478 w 432956"/>
                <a:gd name="connsiteY10-132" fmla="*/ 0 h 938372"/>
                <a:gd name="connsiteX0-133" fmla="*/ 216478 w 432956"/>
                <a:gd name="connsiteY0-134" fmla="*/ 0 h 938372"/>
                <a:gd name="connsiteX1-135" fmla="*/ 432956 w 432956"/>
                <a:gd name="connsiteY1-136" fmla="*/ 152400 h 938372"/>
                <a:gd name="connsiteX2-137" fmla="*/ 369551 w 432956"/>
                <a:gd name="connsiteY2-138" fmla="*/ 260163 h 938372"/>
                <a:gd name="connsiteX3-139" fmla="*/ 309290 w 432956"/>
                <a:gd name="connsiteY3-140" fmla="*/ 288766 h 938372"/>
                <a:gd name="connsiteX4-141" fmla="*/ 318874 w 432956"/>
                <a:gd name="connsiteY4-142" fmla="*/ 390981 h 938372"/>
                <a:gd name="connsiteX5-143" fmla="*/ 391740 w 432956"/>
                <a:gd name="connsiteY5-144" fmla="*/ 938372 h 938372"/>
                <a:gd name="connsiteX6-145" fmla="*/ 41218 w 432956"/>
                <a:gd name="connsiteY6-146" fmla="*/ 938372 h 938372"/>
                <a:gd name="connsiteX7-147" fmla="*/ 110017 w 432956"/>
                <a:gd name="connsiteY7-148" fmla="*/ 454928 h 938372"/>
                <a:gd name="connsiteX8-149" fmla="*/ 63405 w 432956"/>
                <a:gd name="connsiteY8-150" fmla="*/ 260163 h 938372"/>
                <a:gd name="connsiteX9-151" fmla="*/ 0 w 432956"/>
                <a:gd name="connsiteY9-152" fmla="*/ 152400 h 938372"/>
                <a:gd name="connsiteX10-153" fmla="*/ 216478 w 432956"/>
                <a:gd name="connsiteY10-154" fmla="*/ 0 h 938372"/>
                <a:gd name="connsiteX0-155" fmla="*/ 216478 w 432956"/>
                <a:gd name="connsiteY0-156" fmla="*/ 0 h 938372"/>
                <a:gd name="connsiteX1-157" fmla="*/ 432956 w 432956"/>
                <a:gd name="connsiteY1-158" fmla="*/ 152400 h 938372"/>
                <a:gd name="connsiteX2-159" fmla="*/ 369551 w 432956"/>
                <a:gd name="connsiteY2-160" fmla="*/ 260163 h 938372"/>
                <a:gd name="connsiteX3-161" fmla="*/ 309290 w 432956"/>
                <a:gd name="connsiteY3-162" fmla="*/ 288766 h 938372"/>
                <a:gd name="connsiteX4-163" fmla="*/ 318874 w 432956"/>
                <a:gd name="connsiteY4-164" fmla="*/ 390981 h 938372"/>
                <a:gd name="connsiteX5-165" fmla="*/ 391740 w 432956"/>
                <a:gd name="connsiteY5-166" fmla="*/ 938372 h 938372"/>
                <a:gd name="connsiteX6-167" fmla="*/ 41218 w 432956"/>
                <a:gd name="connsiteY6-168" fmla="*/ 938372 h 938372"/>
                <a:gd name="connsiteX7-169" fmla="*/ 110017 w 432956"/>
                <a:gd name="connsiteY7-170" fmla="*/ 454928 h 938372"/>
                <a:gd name="connsiteX8-171" fmla="*/ 63405 w 432956"/>
                <a:gd name="connsiteY8-172" fmla="*/ 260163 h 938372"/>
                <a:gd name="connsiteX9-173" fmla="*/ 0 w 432956"/>
                <a:gd name="connsiteY9-174" fmla="*/ 152400 h 938372"/>
                <a:gd name="connsiteX10-175" fmla="*/ 216478 w 432956"/>
                <a:gd name="connsiteY10-176" fmla="*/ 0 h 938372"/>
                <a:gd name="connsiteX0-177" fmla="*/ 216478 w 432956"/>
                <a:gd name="connsiteY0-178" fmla="*/ 0 h 938372"/>
                <a:gd name="connsiteX1-179" fmla="*/ 432956 w 432956"/>
                <a:gd name="connsiteY1-180" fmla="*/ 152400 h 938372"/>
                <a:gd name="connsiteX2-181" fmla="*/ 369551 w 432956"/>
                <a:gd name="connsiteY2-182" fmla="*/ 260163 h 938372"/>
                <a:gd name="connsiteX3-183" fmla="*/ 309290 w 432956"/>
                <a:gd name="connsiteY3-184" fmla="*/ 288766 h 938372"/>
                <a:gd name="connsiteX4-185" fmla="*/ 318874 w 432956"/>
                <a:gd name="connsiteY4-186" fmla="*/ 390981 h 938372"/>
                <a:gd name="connsiteX5-187" fmla="*/ 391740 w 432956"/>
                <a:gd name="connsiteY5-188" fmla="*/ 938372 h 938372"/>
                <a:gd name="connsiteX6-189" fmla="*/ 41218 w 432956"/>
                <a:gd name="connsiteY6-190" fmla="*/ 938372 h 938372"/>
                <a:gd name="connsiteX7-191" fmla="*/ 122717 w 432956"/>
                <a:gd name="connsiteY7-192" fmla="*/ 458103 h 938372"/>
                <a:gd name="connsiteX8-193" fmla="*/ 63405 w 432956"/>
                <a:gd name="connsiteY8-194" fmla="*/ 260163 h 938372"/>
                <a:gd name="connsiteX9-195" fmla="*/ 0 w 432956"/>
                <a:gd name="connsiteY9-196" fmla="*/ 152400 h 938372"/>
                <a:gd name="connsiteX10-197" fmla="*/ 216478 w 432956"/>
                <a:gd name="connsiteY10-198" fmla="*/ 0 h 938372"/>
                <a:gd name="connsiteX0-199" fmla="*/ 216478 w 432956"/>
                <a:gd name="connsiteY0-200" fmla="*/ 0 h 938372"/>
                <a:gd name="connsiteX1-201" fmla="*/ 432956 w 432956"/>
                <a:gd name="connsiteY1-202" fmla="*/ 152400 h 938372"/>
                <a:gd name="connsiteX2-203" fmla="*/ 369551 w 432956"/>
                <a:gd name="connsiteY2-204" fmla="*/ 260163 h 938372"/>
                <a:gd name="connsiteX3-205" fmla="*/ 309290 w 432956"/>
                <a:gd name="connsiteY3-206" fmla="*/ 288766 h 938372"/>
                <a:gd name="connsiteX4-207" fmla="*/ 318874 w 432956"/>
                <a:gd name="connsiteY4-208" fmla="*/ 390981 h 938372"/>
                <a:gd name="connsiteX5-209" fmla="*/ 391740 w 432956"/>
                <a:gd name="connsiteY5-210" fmla="*/ 938372 h 938372"/>
                <a:gd name="connsiteX6-211" fmla="*/ 41218 w 432956"/>
                <a:gd name="connsiteY6-212" fmla="*/ 938372 h 938372"/>
                <a:gd name="connsiteX7-213" fmla="*/ 122717 w 432956"/>
                <a:gd name="connsiteY7-214" fmla="*/ 458103 h 938372"/>
                <a:gd name="connsiteX8-215" fmla="*/ 63405 w 432956"/>
                <a:gd name="connsiteY8-216" fmla="*/ 260163 h 938372"/>
                <a:gd name="connsiteX9-217" fmla="*/ 0 w 432956"/>
                <a:gd name="connsiteY9-218" fmla="*/ 152400 h 938372"/>
                <a:gd name="connsiteX10-219" fmla="*/ 216478 w 432956"/>
                <a:gd name="connsiteY10-220" fmla="*/ 0 h 938372"/>
                <a:gd name="connsiteX0-221" fmla="*/ 216478 w 432956"/>
                <a:gd name="connsiteY0-222" fmla="*/ 0 h 938372"/>
                <a:gd name="connsiteX1-223" fmla="*/ 432956 w 432956"/>
                <a:gd name="connsiteY1-224" fmla="*/ 152400 h 938372"/>
                <a:gd name="connsiteX2-225" fmla="*/ 369551 w 432956"/>
                <a:gd name="connsiteY2-226" fmla="*/ 260163 h 938372"/>
                <a:gd name="connsiteX3-227" fmla="*/ 309290 w 432956"/>
                <a:gd name="connsiteY3-228" fmla="*/ 288766 h 938372"/>
                <a:gd name="connsiteX4-229" fmla="*/ 318874 w 432956"/>
                <a:gd name="connsiteY4-230" fmla="*/ 390981 h 938372"/>
                <a:gd name="connsiteX5-231" fmla="*/ 391740 w 432956"/>
                <a:gd name="connsiteY5-232" fmla="*/ 938372 h 938372"/>
                <a:gd name="connsiteX6-233" fmla="*/ 41218 w 432956"/>
                <a:gd name="connsiteY6-234" fmla="*/ 938372 h 938372"/>
                <a:gd name="connsiteX7-235" fmla="*/ 122717 w 432956"/>
                <a:gd name="connsiteY7-236" fmla="*/ 458103 h 938372"/>
                <a:gd name="connsiteX8-237" fmla="*/ 63405 w 432956"/>
                <a:gd name="connsiteY8-238" fmla="*/ 260163 h 938372"/>
                <a:gd name="connsiteX9-239" fmla="*/ 0 w 432956"/>
                <a:gd name="connsiteY9-240" fmla="*/ 152400 h 938372"/>
                <a:gd name="connsiteX10-241" fmla="*/ 216478 w 432956"/>
                <a:gd name="connsiteY10-242" fmla="*/ 0 h 938372"/>
                <a:gd name="connsiteX0-243" fmla="*/ 216478 w 432956"/>
                <a:gd name="connsiteY0-244" fmla="*/ 0 h 938372"/>
                <a:gd name="connsiteX1-245" fmla="*/ 432956 w 432956"/>
                <a:gd name="connsiteY1-246" fmla="*/ 152400 h 938372"/>
                <a:gd name="connsiteX2-247" fmla="*/ 369551 w 432956"/>
                <a:gd name="connsiteY2-248" fmla="*/ 260163 h 938372"/>
                <a:gd name="connsiteX3-249" fmla="*/ 309290 w 432956"/>
                <a:gd name="connsiteY3-250" fmla="*/ 288766 h 938372"/>
                <a:gd name="connsiteX4-251" fmla="*/ 318874 w 432956"/>
                <a:gd name="connsiteY4-252" fmla="*/ 390981 h 938372"/>
                <a:gd name="connsiteX5-253" fmla="*/ 391740 w 432956"/>
                <a:gd name="connsiteY5-254" fmla="*/ 938372 h 938372"/>
                <a:gd name="connsiteX6-255" fmla="*/ 41218 w 432956"/>
                <a:gd name="connsiteY6-256" fmla="*/ 938372 h 938372"/>
                <a:gd name="connsiteX7-257" fmla="*/ 122717 w 432956"/>
                <a:gd name="connsiteY7-258" fmla="*/ 458103 h 938372"/>
                <a:gd name="connsiteX8-259" fmla="*/ 63405 w 432956"/>
                <a:gd name="connsiteY8-260" fmla="*/ 260163 h 938372"/>
                <a:gd name="connsiteX9-261" fmla="*/ 0 w 432956"/>
                <a:gd name="connsiteY9-262" fmla="*/ 152400 h 938372"/>
                <a:gd name="connsiteX10-263" fmla="*/ 216478 w 432956"/>
                <a:gd name="connsiteY10-264" fmla="*/ 0 h 938372"/>
                <a:gd name="connsiteX0-265" fmla="*/ 216478 w 432956"/>
                <a:gd name="connsiteY0-266" fmla="*/ 0 h 938372"/>
                <a:gd name="connsiteX1-267" fmla="*/ 432956 w 432956"/>
                <a:gd name="connsiteY1-268" fmla="*/ 152400 h 938372"/>
                <a:gd name="connsiteX2-269" fmla="*/ 369551 w 432956"/>
                <a:gd name="connsiteY2-270" fmla="*/ 260163 h 938372"/>
                <a:gd name="connsiteX3-271" fmla="*/ 309290 w 432956"/>
                <a:gd name="connsiteY3-272" fmla="*/ 288766 h 938372"/>
                <a:gd name="connsiteX4-273" fmla="*/ 318874 w 432956"/>
                <a:gd name="connsiteY4-274" fmla="*/ 390981 h 938372"/>
                <a:gd name="connsiteX5-275" fmla="*/ 391740 w 432956"/>
                <a:gd name="connsiteY5-276" fmla="*/ 938372 h 938372"/>
                <a:gd name="connsiteX6-277" fmla="*/ 41218 w 432956"/>
                <a:gd name="connsiteY6-278" fmla="*/ 938372 h 938372"/>
                <a:gd name="connsiteX7-279" fmla="*/ 122717 w 432956"/>
                <a:gd name="connsiteY7-280" fmla="*/ 458103 h 938372"/>
                <a:gd name="connsiteX8-281" fmla="*/ 63405 w 432956"/>
                <a:gd name="connsiteY8-282" fmla="*/ 260163 h 938372"/>
                <a:gd name="connsiteX9-283" fmla="*/ 0 w 432956"/>
                <a:gd name="connsiteY9-284" fmla="*/ 152400 h 938372"/>
                <a:gd name="connsiteX10-285" fmla="*/ 216478 w 432956"/>
                <a:gd name="connsiteY10-286" fmla="*/ 0 h 938372"/>
                <a:gd name="connsiteX0-287" fmla="*/ 216478 w 432956"/>
                <a:gd name="connsiteY0-288" fmla="*/ 0 h 938372"/>
                <a:gd name="connsiteX1-289" fmla="*/ 432956 w 432956"/>
                <a:gd name="connsiteY1-290" fmla="*/ 152400 h 938372"/>
                <a:gd name="connsiteX2-291" fmla="*/ 369551 w 432956"/>
                <a:gd name="connsiteY2-292" fmla="*/ 260163 h 938372"/>
                <a:gd name="connsiteX3-293" fmla="*/ 309290 w 432956"/>
                <a:gd name="connsiteY3-294" fmla="*/ 288766 h 938372"/>
                <a:gd name="connsiteX4-295" fmla="*/ 318874 w 432956"/>
                <a:gd name="connsiteY4-296" fmla="*/ 390981 h 938372"/>
                <a:gd name="connsiteX5-297" fmla="*/ 391740 w 432956"/>
                <a:gd name="connsiteY5-298" fmla="*/ 938372 h 938372"/>
                <a:gd name="connsiteX6-299" fmla="*/ 41218 w 432956"/>
                <a:gd name="connsiteY6-300" fmla="*/ 938372 h 938372"/>
                <a:gd name="connsiteX7-301" fmla="*/ 138592 w 432956"/>
                <a:gd name="connsiteY7-302" fmla="*/ 458103 h 938372"/>
                <a:gd name="connsiteX8-303" fmla="*/ 63405 w 432956"/>
                <a:gd name="connsiteY8-304" fmla="*/ 260163 h 938372"/>
                <a:gd name="connsiteX9-305" fmla="*/ 0 w 432956"/>
                <a:gd name="connsiteY9-306" fmla="*/ 152400 h 938372"/>
                <a:gd name="connsiteX10-307" fmla="*/ 216478 w 432956"/>
                <a:gd name="connsiteY10-308" fmla="*/ 0 h 938372"/>
                <a:gd name="connsiteX0-309" fmla="*/ 216478 w 432956"/>
                <a:gd name="connsiteY0-310" fmla="*/ 0 h 938372"/>
                <a:gd name="connsiteX1-311" fmla="*/ 432956 w 432956"/>
                <a:gd name="connsiteY1-312" fmla="*/ 152400 h 938372"/>
                <a:gd name="connsiteX2-313" fmla="*/ 369551 w 432956"/>
                <a:gd name="connsiteY2-314" fmla="*/ 260163 h 938372"/>
                <a:gd name="connsiteX3-315" fmla="*/ 309290 w 432956"/>
                <a:gd name="connsiteY3-316" fmla="*/ 288766 h 938372"/>
                <a:gd name="connsiteX4-317" fmla="*/ 318874 w 432956"/>
                <a:gd name="connsiteY4-318" fmla="*/ 390981 h 938372"/>
                <a:gd name="connsiteX5-319" fmla="*/ 391740 w 432956"/>
                <a:gd name="connsiteY5-320" fmla="*/ 938372 h 938372"/>
                <a:gd name="connsiteX6-321" fmla="*/ 41218 w 432956"/>
                <a:gd name="connsiteY6-322" fmla="*/ 938372 h 938372"/>
                <a:gd name="connsiteX7-323" fmla="*/ 138592 w 432956"/>
                <a:gd name="connsiteY7-324" fmla="*/ 458103 h 938372"/>
                <a:gd name="connsiteX8-325" fmla="*/ 63405 w 432956"/>
                <a:gd name="connsiteY8-326" fmla="*/ 260163 h 938372"/>
                <a:gd name="connsiteX9-327" fmla="*/ 0 w 432956"/>
                <a:gd name="connsiteY9-328" fmla="*/ 152400 h 938372"/>
                <a:gd name="connsiteX10-329" fmla="*/ 216478 w 432956"/>
                <a:gd name="connsiteY10-330" fmla="*/ 0 h 938372"/>
                <a:gd name="connsiteX0-331" fmla="*/ 216478 w 432956"/>
                <a:gd name="connsiteY0-332" fmla="*/ 0 h 938372"/>
                <a:gd name="connsiteX1-333" fmla="*/ 432956 w 432956"/>
                <a:gd name="connsiteY1-334" fmla="*/ 152400 h 938372"/>
                <a:gd name="connsiteX2-335" fmla="*/ 369551 w 432956"/>
                <a:gd name="connsiteY2-336" fmla="*/ 260163 h 938372"/>
                <a:gd name="connsiteX3-337" fmla="*/ 309290 w 432956"/>
                <a:gd name="connsiteY3-338" fmla="*/ 288766 h 938372"/>
                <a:gd name="connsiteX4-339" fmla="*/ 318874 w 432956"/>
                <a:gd name="connsiteY4-340" fmla="*/ 390981 h 938372"/>
                <a:gd name="connsiteX5-341" fmla="*/ 391740 w 432956"/>
                <a:gd name="connsiteY5-342" fmla="*/ 938372 h 938372"/>
                <a:gd name="connsiteX6-343" fmla="*/ 41218 w 432956"/>
                <a:gd name="connsiteY6-344" fmla="*/ 938372 h 938372"/>
                <a:gd name="connsiteX7-345" fmla="*/ 138592 w 432956"/>
                <a:gd name="connsiteY7-346" fmla="*/ 458103 h 938372"/>
                <a:gd name="connsiteX8-347" fmla="*/ 63405 w 432956"/>
                <a:gd name="connsiteY8-348" fmla="*/ 260163 h 938372"/>
                <a:gd name="connsiteX9-349" fmla="*/ 0 w 432956"/>
                <a:gd name="connsiteY9-350" fmla="*/ 152400 h 938372"/>
                <a:gd name="connsiteX10-351" fmla="*/ 216478 w 432956"/>
                <a:gd name="connsiteY10-352" fmla="*/ 0 h 938372"/>
                <a:gd name="connsiteX0-353" fmla="*/ 216478 w 432956"/>
                <a:gd name="connsiteY0-354" fmla="*/ 0 h 938372"/>
                <a:gd name="connsiteX1-355" fmla="*/ 432956 w 432956"/>
                <a:gd name="connsiteY1-356" fmla="*/ 152400 h 938372"/>
                <a:gd name="connsiteX2-357" fmla="*/ 369551 w 432956"/>
                <a:gd name="connsiteY2-358" fmla="*/ 260163 h 938372"/>
                <a:gd name="connsiteX3-359" fmla="*/ 309290 w 432956"/>
                <a:gd name="connsiteY3-360" fmla="*/ 288766 h 938372"/>
                <a:gd name="connsiteX4-361" fmla="*/ 322049 w 432956"/>
                <a:gd name="connsiteY4-362" fmla="*/ 457656 h 938372"/>
                <a:gd name="connsiteX5-363" fmla="*/ 391740 w 432956"/>
                <a:gd name="connsiteY5-364" fmla="*/ 938372 h 938372"/>
                <a:gd name="connsiteX6-365" fmla="*/ 41218 w 432956"/>
                <a:gd name="connsiteY6-366" fmla="*/ 938372 h 938372"/>
                <a:gd name="connsiteX7-367" fmla="*/ 138592 w 432956"/>
                <a:gd name="connsiteY7-368" fmla="*/ 458103 h 938372"/>
                <a:gd name="connsiteX8-369" fmla="*/ 63405 w 432956"/>
                <a:gd name="connsiteY8-370" fmla="*/ 260163 h 938372"/>
                <a:gd name="connsiteX9-371" fmla="*/ 0 w 432956"/>
                <a:gd name="connsiteY9-372" fmla="*/ 152400 h 938372"/>
                <a:gd name="connsiteX10-373" fmla="*/ 216478 w 432956"/>
                <a:gd name="connsiteY10-374" fmla="*/ 0 h 938372"/>
                <a:gd name="connsiteX0-375" fmla="*/ 216478 w 432956"/>
                <a:gd name="connsiteY0-376" fmla="*/ 0 h 938372"/>
                <a:gd name="connsiteX1-377" fmla="*/ 432956 w 432956"/>
                <a:gd name="connsiteY1-378" fmla="*/ 152400 h 938372"/>
                <a:gd name="connsiteX2-379" fmla="*/ 369551 w 432956"/>
                <a:gd name="connsiteY2-380" fmla="*/ 260163 h 938372"/>
                <a:gd name="connsiteX3-381" fmla="*/ 309290 w 432956"/>
                <a:gd name="connsiteY3-382" fmla="*/ 288766 h 938372"/>
                <a:gd name="connsiteX4-383" fmla="*/ 322049 w 432956"/>
                <a:gd name="connsiteY4-384" fmla="*/ 457656 h 938372"/>
                <a:gd name="connsiteX5-385" fmla="*/ 391740 w 432956"/>
                <a:gd name="connsiteY5-386" fmla="*/ 938372 h 938372"/>
                <a:gd name="connsiteX6-387" fmla="*/ 41218 w 432956"/>
                <a:gd name="connsiteY6-388" fmla="*/ 938372 h 938372"/>
                <a:gd name="connsiteX7-389" fmla="*/ 138592 w 432956"/>
                <a:gd name="connsiteY7-390" fmla="*/ 458103 h 938372"/>
                <a:gd name="connsiteX8-391" fmla="*/ 63405 w 432956"/>
                <a:gd name="connsiteY8-392" fmla="*/ 260163 h 938372"/>
                <a:gd name="connsiteX9-393" fmla="*/ 0 w 432956"/>
                <a:gd name="connsiteY9-394" fmla="*/ 152400 h 938372"/>
                <a:gd name="connsiteX10-395" fmla="*/ 216478 w 432956"/>
                <a:gd name="connsiteY10-396" fmla="*/ 0 h 938372"/>
                <a:gd name="connsiteX0-397" fmla="*/ 216478 w 432956"/>
                <a:gd name="connsiteY0-398" fmla="*/ 0 h 938372"/>
                <a:gd name="connsiteX1-399" fmla="*/ 432956 w 432956"/>
                <a:gd name="connsiteY1-400" fmla="*/ 152400 h 938372"/>
                <a:gd name="connsiteX2-401" fmla="*/ 369551 w 432956"/>
                <a:gd name="connsiteY2-402" fmla="*/ 260163 h 938372"/>
                <a:gd name="connsiteX3-403" fmla="*/ 309290 w 432956"/>
                <a:gd name="connsiteY3-404" fmla="*/ 285591 h 938372"/>
                <a:gd name="connsiteX4-405" fmla="*/ 322049 w 432956"/>
                <a:gd name="connsiteY4-406" fmla="*/ 457656 h 938372"/>
                <a:gd name="connsiteX5-407" fmla="*/ 391740 w 432956"/>
                <a:gd name="connsiteY5-408" fmla="*/ 938372 h 938372"/>
                <a:gd name="connsiteX6-409" fmla="*/ 41218 w 432956"/>
                <a:gd name="connsiteY6-410" fmla="*/ 938372 h 938372"/>
                <a:gd name="connsiteX7-411" fmla="*/ 138592 w 432956"/>
                <a:gd name="connsiteY7-412" fmla="*/ 458103 h 938372"/>
                <a:gd name="connsiteX8-413" fmla="*/ 63405 w 432956"/>
                <a:gd name="connsiteY8-414" fmla="*/ 260163 h 938372"/>
                <a:gd name="connsiteX9-415" fmla="*/ 0 w 432956"/>
                <a:gd name="connsiteY9-416" fmla="*/ 152400 h 938372"/>
                <a:gd name="connsiteX10-417" fmla="*/ 216478 w 432956"/>
                <a:gd name="connsiteY10-418" fmla="*/ 0 h 938372"/>
                <a:gd name="connsiteX0-419" fmla="*/ 216478 w 432956"/>
                <a:gd name="connsiteY0-420" fmla="*/ 0 h 938372"/>
                <a:gd name="connsiteX1-421" fmla="*/ 432956 w 432956"/>
                <a:gd name="connsiteY1-422" fmla="*/ 152400 h 938372"/>
                <a:gd name="connsiteX2-423" fmla="*/ 369551 w 432956"/>
                <a:gd name="connsiteY2-424" fmla="*/ 260163 h 938372"/>
                <a:gd name="connsiteX3-425" fmla="*/ 309290 w 432956"/>
                <a:gd name="connsiteY3-426" fmla="*/ 285591 h 938372"/>
                <a:gd name="connsiteX4-427" fmla="*/ 322049 w 432956"/>
                <a:gd name="connsiteY4-428" fmla="*/ 457656 h 938372"/>
                <a:gd name="connsiteX5-429" fmla="*/ 391740 w 432956"/>
                <a:gd name="connsiteY5-430" fmla="*/ 938372 h 938372"/>
                <a:gd name="connsiteX6-431" fmla="*/ 41218 w 432956"/>
                <a:gd name="connsiteY6-432" fmla="*/ 938372 h 938372"/>
                <a:gd name="connsiteX7-433" fmla="*/ 138592 w 432956"/>
                <a:gd name="connsiteY7-434" fmla="*/ 458103 h 938372"/>
                <a:gd name="connsiteX8-435" fmla="*/ 63405 w 432956"/>
                <a:gd name="connsiteY8-436" fmla="*/ 260163 h 938372"/>
                <a:gd name="connsiteX9-437" fmla="*/ 0 w 432956"/>
                <a:gd name="connsiteY9-438" fmla="*/ 152400 h 938372"/>
                <a:gd name="connsiteX10-439" fmla="*/ 216478 w 432956"/>
                <a:gd name="connsiteY10-440" fmla="*/ 0 h 938372"/>
                <a:gd name="connsiteX0-441" fmla="*/ 216478 w 432956"/>
                <a:gd name="connsiteY0-442" fmla="*/ 0 h 938372"/>
                <a:gd name="connsiteX1-443" fmla="*/ 432956 w 432956"/>
                <a:gd name="connsiteY1-444" fmla="*/ 152400 h 938372"/>
                <a:gd name="connsiteX2-445" fmla="*/ 369551 w 432956"/>
                <a:gd name="connsiteY2-446" fmla="*/ 260163 h 938372"/>
                <a:gd name="connsiteX3-447" fmla="*/ 322049 w 432956"/>
                <a:gd name="connsiteY3-448" fmla="*/ 457656 h 938372"/>
                <a:gd name="connsiteX4-449" fmla="*/ 391740 w 432956"/>
                <a:gd name="connsiteY4-450" fmla="*/ 938372 h 938372"/>
                <a:gd name="connsiteX5-451" fmla="*/ 41218 w 432956"/>
                <a:gd name="connsiteY5-452" fmla="*/ 938372 h 938372"/>
                <a:gd name="connsiteX6-453" fmla="*/ 138592 w 432956"/>
                <a:gd name="connsiteY6-454" fmla="*/ 458103 h 938372"/>
                <a:gd name="connsiteX7-455" fmla="*/ 63405 w 432956"/>
                <a:gd name="connsiteY7-456" fmla="*/ 260163 h 938372"/>
                <a:gd name="connsiteX8-457" fmla="*/ 0 w 432956"/>
                <a:gd name="connsiteY8-458" fmla="*/ 152400 h 938372"/>
                <a:gd name="connsiteX9-459" fmla="*/ 216478 w 432956"/>
                <a:gd name="connsiteY9-460" fmla="*/ 0 h 938372"/>
                <a:gd name="connsiteX0-461" fmla="*/ 216478 w 432956"/>
                <a:gd name="connsiteY0-462" fmla="*/ 0 h 938372"/>
                <a:gd name="connsiteX1-463" fmla="*/ 432956 w 432956"/>
                <a:gd name="connsiteY1-464" fmla="*/ 152400 h 938372"/>
                <a:gd name="connsiteX2-465" fmla="*/ 369551 w 432956"/>
                <a:gd name="connsiteY2-466" fmla="*/ 260163 h 938372"/>
                <a:gd name="connsiteX3-467" fmla="*/ 322049 w 432956"/>
                <a:gd name="connsiteY3-468" fmla="*/ 457656 h 938372"/>
                <a:gd name="connsiteX4-469" fmla="*/ 391740 w 432956"/>
                <a:gd name="connsiteY4-470" fmla="*/ 938372 h 938372"/>
                <a:gd name="connsiteX5-471" fmla="*/ 41218 w 432956"/>
                <a:gd name="connsiteY5-472" fmla="*/ 938372 h 938372"/>
                <a:gd name="connsiteX6-473" fmla="*/ 138592 w 432956"/>
                <a:gd name="connsiteY6-474" fmla="*/ 458103 h 938372"/>
                <a:gd name="connsiteX7-475" fmla="*/ 63405 w 432956"/>
                <a:gd name="connsiteY7-476" fmla="*/ 260163 h 938372"/>
                <a:gd name="connsiteX8-477" fmla="*/ 0 w 432956"/>
                <a:gd name="connsiteY8-478" fmla="*/ 152400 h 938372"/>
                <a:gd name="connsiteX9-479" fmla="*/ 216478 w 432956"/>
                <a:gd name="connsiteY9-480" fmla="*/ 0 h 938372"/>
                <a:gd name="connsiteX0-481" fmla="*/ 216478 w 432956"/>
                <a:gd name="connsiteY0-482" fmla="*/ 0 h 938372"/>
                <a:gd name="connsiteX1-483" fmla="*/ 432956 w 432956"/>
                <a:gd name="connsiteY1-484" fmla="*/ 152400 h 938372"/>
                <a:gd name="connsiteX2-485" fmla="*/ 369551 w 432956"/>
                <a:gd name="connsiteY2-486" fmla="*/ 260163 h 938372"/>
                <a:gd name="connsiteX3-487" fmla="*/ 322049 w 432956"/>
                <a:gd name="connsiteY3-488" fmla="*/ 457656 h 938372"/>
                <a:gd name="connsiteX4-489" fmla="*/ 391740 w 432956"/>
                <a:gd name="connsiteY4-490" fmla="*/ 938372 h 938372"/>
                <a:gd name="connsiteX5-491" fmla="*/ 41218 w 432956"/>
                <a:gd name="connsiteY5-492" fmla="*/ 938372 h 938372"/>
                <a:gd name="connsiteX6-493" fmla="*/ 138592 w 432956"/>
                <a:gd name="connsiteY6-494" fmla="*/ 458103 h 938372"/>
                <a:gd name="connsiteX7-495" fmla="*/ 63405 w 432956"/>
                <a:gd name="connsiteY7-496" fmla="*/ 260163 h 938372"/>
                <a:gd name="connsiteX8-497" fmla="*/ 0 w 432956"/>
                <a:gd name="connsiteY8-498" fmla="*/ 152400 h 938372"/>
                <a:gd name="connsiteX9-499" fmla="*/ 216478 w 432956"/>
                <a:gd name="connsiteY9-500" fmla="*/ 0 h 938372"/>
                <a:gd name="connsiteX0-501" fmla="*/ 216478 w 432956"/>
                <a:gd name="connsiteY0-502" fmla="*/ 0 h 938372"/>
                <a:gd name="connsiteX1-503" fmla="*/ 432956 w 432956"/>
                <a:gd name="connsiteY1-504" fmla="*/ 152400 h 938372"/>
                <a:gd name="connsiteX2-505" fmla="*/ 369551 w 432956"/>
                <a:gd name="connsiteY2-506" fmla="*/ 260163 h 938372"/>
                <a:gd name="connsiteX3-507" fmla="*/ 322049 w 432956"/>
                <a:gd name="connsiteY3-508" fmla="*/ 457656 h 938372"/>
                <a:gd name="connsiteX4-509" fmla="*/ 391740 w 432956"/>
                <a:gd name="connsiteY4-510" fmla="*/ 938372 h 938372"/>
                <a:gd name="connsiteX5-511" fmla="*/ 41218 w 432956"/>
                <a:gd name="connsiteY5-512" fmla="*/ 938372 h 938372"/>
                <a:gd name="connsiteX6-513" fmla="*/ 138592 w 432956"/>
                <a:gd name="connsiteY6-514" fmla="*/ 458103 h 938372"/>
                <a:gd name="connsiteX7-515" fmla="*/ 63405 w 432956"/>
                <a:gd name="connsiteY7-516" fmla="*/ 260163 h 938372"/>
                <a:gd name="connsiteX8-517" fmla="*/ 0 w 432956"/>
                <a:gd name="connsiteY8-518" fmla="*/ 152400 h 938372"/>
                <a:gd name="connsiteX9-519" fmla="*/ 216478 w 432956"/>
                <a:gd name="connsiteY9-520" fmla="*/ 0 h 938372"/>
                <a:gd name="connsiteX0-521" fmla="*/ 216478 w 432956"/>
                <a:gd name="connsiteY0-522" fmla="*/ 0 h 938372"/>
                <a:gd name="connsiteX1-523" fmla="*/ 432956 w 432956"/>
                <a:gd name="connsiteY1-524" fmla="*/ 152400 h 938372"/>
                <a:gd name="connsiteX2-525" fmla="*/ 369551 w 432956"/>
                <a:gd name="connsiteY2-526" fmla="*/ 260163 h 938372"/>
                <a:gd name="connsiteX3-527" fmla="*/ 322049 w 432956"/>
                <a:gd name="connsiteY3-528" fmla="*/ 470356 h 938372"/>
                <a:gd name="connsiteX4-529" fmla="*/ 391740 w 432956"/>
                <a:gd name="connsiteY4-530" fmla="*/ 938372 h 938372"/>
                <a:gd name="connsiteX5-531" fmla="*/ 41218 w 432956"/>
                <a:gd name="connsiteY5-532" fmla="*/ 938372 h 938372"/>
                <a:gd name="connsiteX6-533" fmla="*/ 138592 w 432956"/>
                <a:gd name="connsiteY6-534" fmla="*/ 458103 h 938372"/>
                <a:gd name="connsiteX7-535" fmla="*/ 63405 w 432956"/>
                <a:gd name="connsiteY7-536" fmla="*/ 260163 h 938372"/>
                <a:gd name="connsiteX8-537" fmla="*/ 0 w 432956"/>
                <a:gd name="connsiteY8-538" fmla="*/ 152400 h 938372"/>
                <a:gd name="connsiteX9-539" fmla="*/ 216478 w 432956"/>
                <a:gd name="connsiteY9-540" fmla="*/ 0 h 938372"/>
                <a:gd name="connsiteX0-541" fmla="*/ 216478 w 432956"/>
                <a:gd name="connsiteY0-542" fmla="*/ 0 h 938372"/>
                <a:gd name="connsiteX1-543" fmla="*/ 432956 w 432956"/>
                <a:gd name="connsiteY1-544" fmla="*/ 152400 h 938372"/>
                <a:gd name="connsiteX2-545" fmla="*/ 369551 w 432956"/>
                <a:gd name="connsiteY2-546" fmla="*/ 260163 h 938372"/>
                <a:gd name="connsiteX3-547" fmla="*/ 322049 w 432956"/>
                <a:gd name="connsiteY3-548" fmla="*/ 470356 h 938372"/>
                <a:gd name="connsiteX4-549" fmla="*/ 391740 w 432956"/>
                <a:gd name="connsiteY4-550" fmla="*/ 938372 h 938372"/>
                <a:gd name="connsiteX5-551" fmla="*/ 41218 w 432956"/>
                <a:gd name="connsiteY5-552" fmla="*/ 938372 h 938372"/>
                <a:gd name="connsiteX6-553" fmla="*/ 138592 w 432956"/>
                <a:gd name="connsiteY6-554" fmla="*/ 458103 h 938372"/>
                <a:gd name="connsiteX7-555" fmla="*/ 63405 w 432956"/>
                <a:gd name="connsiteY7-556" fmla="*/ 260163 h 938372"/>
                <a:gd name="connsiteX8-557" fmla="*/ 0 w 432956"/>
                <a:gd name="connsiteY8-558" fmla="*/ 152400 h 938372"/>
                <a:gd name="connsiteX9-559" fmla="*/ 216478 w 432956"/>
                <a:gd name="connsiteY9-560" fmla="*/ 0 h 938372"/>
                <a:gd name="connsiteX0-561" fmla="*/ 216478 w 432956"/>
                <a:gd name="connsiteY0-562" fmla="*/ 0 h 938372"/>
                <a:gd name="connsiteX1-563" fmla="*/ 432956 w 432956"/>
                <a:gd name="connsiteY1-564" fmla="*/ 152400 h 938372"/>
                <a:gd name="connsiteX2-565" fmla="*/ 369551 w 432956"/>
                <a:gd name="connsiteY2-566" fmla="*/ 260163 h 938372"/>
                <a:gd name="connsiteX3-567" fmla="*/ 318874 w 432956"/>
                <a:gd name="connsiteY3-568" fmla="*/ 454481 h 938372"/>
                <a:gd name="connsiteX4-569" fmla="*/ 391740 w 432956"/>
                <a:gd name="connsiteY4-570" fmla="*/ 938372 h 938372"/>
                <a:gd name="connsiteX5-571" fmla="*/ 41218 w 432956"/>
                <a:gd name="connsiteY5-572" fmla="*/ 938372 h 938372"/>
                <a:gd name="connsiteX6-573" fmla="*/ 138592 w 432956"/>
                <a:gd name="connsiteY6-574" fmla="*/ 458103 h 938372"/>
                <a:gd name="connsiteX7-575" fmla="*/ 63405 w 432956"/>
                <a:gd name="connsiteY7-576" fmla="*/ 260163 h 938372"/>
                <a:gd name="connsiteX8-577" fmla="*/ 0 w 432956"/>
                <a:gd name="connsiteY8-578" fmla="*/ 152400 h 938372"/>
                <a:gd name="connsiteX9-579" fmla="*/ 216478 w 432956"/>
                <a:gd name="connsiteY9-580" fmla="*/ 0 h 938372"/>
                <a:gd name="connsiteX0-581" fmla="*/ 216478 w 432956"/>
                <a:gd name="connsiteY0-582" fmla="*/ 0 h 938372"/>
                <a:gd name="connsiteX1-583" fmla="*/ 432956 w 432956"/>
                <a:gd name="connsiteY1-584" fmla="*/ 152400 h 938372"/>
                <a:gd name="connsiteX2-585" fmla="*/ 369551 w 432956"/>
                <a:gd name="connsiteY2-586" fmla="*/ 260163 h 938372"/>
                <a:gd name="connsiteX3-587" fmla="*/ 318874 w 432956"/>
                <a:gd name="connsiteY3-588" fmla="*/ 454481 h 938372"/>
                <a:gd name="connsiteX4-589" fmla="*/ 391740 w 432956"/>
                <a:gd name="connsiteY4-590" fmla="*/ 938372 h 938372"/>
                <a:gd name="connsiteX5-591" fmla="*/ 41218 w 432956"/>
                <a:gd name="connsiteY5-592" fmla="*/ 938372 h 938372"/>
                <a:gd name="connsiteX6-593" fmla="*/ 138592 w 432956"/>
                <a:gd name="connsiteY6-594" fmla="*/ 458103 h 938372"/>
                <a:gd name="connsiteX7-595" fmla="*/ 63405 w 432956"/>
                <a:gd name="connsiteY7-596" fmla="*/ 260163 h 938372"/>
                <a:gd name="connsiteX8-597" fmla="*/ 0 w 432956"/>
                <a:gd name="connsiteY8-598" fmla="*/ 152400 h 938372"/>
                <a:gd name="connsiteX9-599" fmla="*/ 216478 w 432956"/>
                <a:gd name="connsiteY9-600" fmla="*/ 0 h 938372"/>
                <a:gd name="connsiteX0-601" fmla="*/ 216478 w 432956"/>
                <a:gd name="connsiteY0-602" fmla="*/ 0 h 938372"/>
                <a:gd name="connsiteX1-603" fmla="*/ 432956 w 432956"/>
                <a:gd name="connsiteY1-604" fmla="*/ 152400 h 938372"/>
                <a:gd name="connsiteX2-605" fmla="*/ 369551 w 432956"/>
                <a:gd name="connsiteY2-606" fmla="*/ 260163 h 938372"/>
                <a:gd name="connsiteX3-607" fmla="*/ 318874 w 432956"/>
                <a:gd name="connsiteY3-608" fmla="*/ 454481 h 938372"/>
                <a:gd name="connsiteX4-609" fmla="*/ 391740 w 432956"/>
                <a:gd name="connsiteY4-610" fmla="*/ 938372 h 938372"/>
                <a:gd name="connsiteX5-611" fmla="*/ 41218 w 432956"/>
                <a:gd name="connsiteY5-612" fmla="*/ 938372 h 938372"/>
                <a:gd name="connsiteX6-613" fmla="*/ 138592 w 432956"/>
                <a:gd name="connsiteY6-614" fmla="*/ 458103 h 938372"/>
                <a:gd name="connsiteX7-615" fmla="*/ 63405 w 432956"/>
                <a:gd name="connsiteY7-616" fmla="*/ 260163 h 938372"/>
                <a:gd name="connsiteX8-617" fmla="*/ 0 w 432956"/>
                <a:gd name="connsiteY8-618" fmla="*/ 152400 h 938372"/>
                <a:gd name="connsiteX9-619" fmla="*/ 216478 w 432956"/>
                <a:gd name="connsiteY9-620" fmla="*/ 0 h 938372"/>
                <a:gd name="connsiteX0-621" fmla="*/ 216478 w 432956"/>
                <a:gd name="connsiteY0-622" fmla="*/ 0 h 938372"/>
                <a:gd name="connsiteX1-623" fmla="*/ 432956 w 432956"/>
                <a:gd name="connsiteY1-624" fmla="*/ 152400 h 938372"/>
                <a:gd name="connsiteX2-625" fmla="*/ 369551 w 432956"/>
                <a:gd name="connsiteY2-626" fmla="*/ 260163 h 938372"/>
                <a:gd name="connsiteX3-627" fmla="*/ 318874 w 432956"/>
                <a:gd name="connsiteY3-628" fmla="*/ 454481 h 938372"/>
                <a:gd name="connsiteX4-629" fmla="*/ 391740 w 432956"/>
                <a:gd name="connsiteY4-630" fmla="*/ 938372 h 938372"/>
                <a:gd name="connsiteX5-631" fmla="*/ 41218 w 432956"/>
                <a:gd name="connsiteY5-632" fmla="*/ 938372 h 938372"/>
                <a:gd name="connsiteX6-633" fmla="*/ 138592 w 432956"/>
                <a:gd name="connsiteY6-634" fmla="*/ 458103 h 938372"/>
                <a:gd name="connsiteX7-635" fmla="*/ 63405 w 432956"/>
                <a:gd name="connsiteY7-636" fmla="*/ 260163 h 938372"/>
                <a:gd name="connsiteX8-637" fmla="*/ 0 w 432956"/>
                <a:gd name="connsiteY8-638" fmla="*/ 152400 h 938372"/>
                <a:gd name="connsiteX9-639" fmla="*/ 216478 w 432956"/>
                <a:gd name="connsiteY9-640" fmla="*/ 0 h 938372"/>
                <a:gd name="connsiteX0-641" fmla="*/ 216478 w 432956"/>
                <a:gd name="connsiteY0-642" fmla="*/ 0 h 938372"/>
                <a:gd name="connsiteX1-643" fmla="*/ 432956 w 432956"/>
                <a:gd name="connsiteY1-644" fmla="*/ 152400 h 938372"/>
                <a:gd name="connsiteX2-645" fmla="*/ 369551 w 432956"/>
                <a:gd name="connsiteY2-646" fmla="*/ 260163 h 938372"/>
                <a:gd name="connsiteX3-647" fmla="*/ 318874 w 432956"/>
                <a:gd name="connsiteY3-648" fmla="*/ 454481 h 938372"/>
                <a:gd name="connsiteX4-649" fmla="*/ 391740 w 432956"/>
                <a:gd name="connsiteY4-650" fmla="*/ 938372 h 938372"/>
                <a:gd name="connsiteX5-651" fmla="*/ 41218 w 432956"/>
                <a:gd name="connsiteY5-652" fmla="*/ 938372 h 938372"/>
                <a:gd name="connsiteX6-653" fmla="*/ 138592 w 432956"/>
                <a:gd name="connsiteY6-654" fmla="*/ 458103 h 938372"/>
                <a:gd name="connsiteX7-655" fmla="*/ 63405 w 432956"/>
                <a:gd name="connsiteY7-656" fmla="*/ 260163 h 938372"/>
                <a:gd name="connsiteX8-657" fmla="*/ 0 w 432956"/>
                <a:gd name="connsiteY8-658" fmla="*/ 152400 h 938372"/>
                <a:gd name="connsiteX9-659" fmla="*/ 216478 w 432956"/>
                <a:gd name="connsiteY9-660" fmla="*/ 0 h 938372"/>
                <a:gd name="connsiteX0-661" fmla="*/ 216478 w 432956"/>
                <a:gd name="connsiteY0-662" fmla="*/ 0 h 938372"/>
                <a:gd name="connsiteX1-663" fmla="*/ 432956 w 432956"/>
                <a:gd name="connsiteY1-664" fmla="*/ 152400 h 938372"/>
                <a:gd name="connsiteX2-665" fmla="*/ 369551 w 432956"/>
                <a:gd name="connsiteY2-666" fmla="*/ 260163 h 938372"/>
                <a:gd name="connsiteX3-667" fmla="*/ 318874 w 432956"/>
                <a:gd name="connsiteY3-668" fmla="*/ 457656 h 938372"/>
                <a:gd name="connsiteX4-669" fmla="*/ 391740 w 432956"/>
                <a:gd name="connsiteY4-670" fmla="*/ 938372 h 938372"/>
                <a:gd name="connsiteX5-671" fmla="*/ 41218 w 432956"/>
                <a:gd name="connsiteY5-672" fmla="*/ 938372 h 938372"/>
                <a:gd name="connsiteX6-673" fmla="*/ 138592 w 432956"/>
                <a:gd name="connsiteY6-674" fmla="*/ 458103 h 938372"/>
                <a:gd name="connsiteX7-675" fmla="*/ 63405 w 432956"/>
                <a:gd name="connsiteY7-676" fmla="*/ 260163 h 938372"/>
                <a:gd name="connsiteX8-677" fmla="*/ 0 w 432956"/>
                <a:gd name="connsiteY8-678" fmla="*/ 152400 h 938372"/>
                <a:gd name="connsiteX9-679" fmla="*/ 216478 w 432956"/>
                <a:gd name="connsiteY9-680" fmla="*/ 0 h 938372"/>
                <a:gd name="connsiteX0-681" fmla="*/ 216478 w 432956"/>
                <a:gd name="connsiteY0-682" fmla="*/ 0 h 938372"/>
                <a:gd name="connsiteX1-683" fmla="*/ 432956 w 432956"/>
                <a:gd name="connsiteY1-684" fmla="*/ 152400 h 938372"/>
                <a:gd name="connsiteX2-685" fmla="*/ 369551 w 432956"/>
                <a:gd name="connsiteY2-686" fmla="*/ 260163 h 938372"/>
                <a:gd name="connsiteX3-687" fmla="*/ 318874 w 432956"/>
                <a:gd name="connsiteY3-688" fmla="*/ 457656 h 938372"/>
                <a:gd name="connsiteX4-689" fmla="*/ 391740 w 432956"/>
                <a:gd name="connsiteY4-690" fmla="*/ 938372 h 938372"/>
                <a:gd name="connsiteX5-691" fmla="*/ 41218 w 432956"/>
                <a:gd name="connsiteY5-692" fmla="*/ 938372 h 938372"/>
                <a:gd name="connsiteX6-693" fmla="*/ 138592 w 432956"/>
                <a:gd name="connsiteY6-694" fmla="*/ 458103 h 938372"/>
                <a:gd name="connsiteX7-695" fmla="*/ 63405 w 432956"/>
                <a:gd name="connsiteY7-696" fmla="*/ 260163 h 938372"/>
                <a:gd name="connsiteX8-697" fmla="*/ 0 w 432956"/>
                <a:gd name="connsiteY8-698" fmla="*/ 152400 h 938372"/>
                <a:gd name="connsiteX9-699" fmla="*/ 216478 w 432956"/>
                <a:gd name="connsiteY9-700" fmla="*/ 0 h 938372"/>
                <a:gd name="connsiteX0-701" fmla="*/ 216478 w 432956"/>
                <a:gd name="connsiteY0-702" fmla="*/ 0 h 938372"/>
                <a:gd name="connsiteX1-703" fmla="*/ 432956 w 432956"/>
                <a:gd name="connsiteY1-704" fmla="*/ 152400 h 938372"/>
                <a:gd name="connsiteX2-705" fmla="*/ 369551 w 432956"/>
                <a:gd name="connsiteY2-706" fmla="*/ 260163 h 938372"/>
                <a:gd name="connsiteX3-707" fmla="*/ 318874 w 432956"/>
                <a:gd name="connsiteY3-708" fmla="*/ 457656 h 938372"/>
                <a:gd name="connsiteX4-709" fmla="*/ 391740 w 432956"/>
                <a:gd name="connsiteY4-710" fmla="*/ 938372 h 938372"/>
                <a:gd name="connsiteX5-711" fmla="*/ 41218 w 432956"/>
                <a:gd name="connsiteY5-712" fmla="*/ 938372 h 938372"/>
                <a:gd name="connsiteX6-713" fmla="*/ 138592 w 432956"/>
                <a:gd name="connsiteY6-714" fmla="*/ 458103 h 938372"/>
                <a:gd name="connsiteX7-715" fmla="*/ 63405 w 432956"/>
                <a:gd name="connsiteY7-716" fmla="*/ 260163 h 938372"/>
                <a:gd name="connsiteX8-717" fmla="*/ 0 w 432956"/>
                <a:gd name="connsiteY8-718" fmla="*/ 152400 h 938372"/>
                <a:gd name="connsiteX9-719" fmla="*/ 216478 w 432956"/>
                <a:gd name="connsiteY9-720" fmla="*/ 0 h 938372"/>
                <a:gd name="connsiteX0-721" fmla="*/ 391740 w 483180"/>
                <a:gd name="connsiteY0-722" fmla="*/ 938372 h 1029812"/>
                <a:gd name="connsiteX1-723" fmla="*/ 41218 w 483180"/>
                <a:gd name="connsiteY1-724" fmla="*/ 938372 h 1029812"/>
                <a:gd name="connsiteX2-725" fmla="*/ 138592 w 483180"/>
                <a:gd name="connsiteY2-726" fmla="*/ 458103 h 1029812"/>
                <a:gd name="connsiteX3-727" fmla="*/ 63405 w 483180"/>
                <a:gd name="connsiteY3-728" fmla="*/ 260163 h 1029812"/>
                <a:gd name="connsiteX4-729" fmla="*/ 0 w 483180"/>
                <a:gd name="connsiteY4-730" fmla="*/ 152400 h 1029812"/>
                <a:gd name="connsiteX5-731" fmla="*/ 216478 w 483180"/>
                <a:gd name="connsiteY5-732" fmla="*/ 0 h 1029812"/>
                <a:gd name="connsiteX6-733" fmla="*/ 432956 w 483180"/>
                <a:gd name="connsiteY6-734" fmla="*/ 152400 h 1029812"/>
                <a:gd name="connsiteX7-735" fmla="*/ 369551 w 483180"/>
                <a:gd name="connsiteY7-736" fmla="*/ 260163 h 1029812"/>
                <a:gd name="connsiteX8-737" fmla="*/ 318874 w 483180"/>
                <a:gd name="connsiteY8-738" fmla="*/ 457656 h 1029812"/>
                <a:gd name="connsiteX9-739" fmla="*/ 483180 w 483180"/>
                <a:gd name="connsiteY9-740" fmla="*/ 1029812 h 1029812"/>
                <a:gd name="connsiteX0-741" fmla="*/ 41218 w 483180"/>
                <a:gd name="connsiteY0-742" fmla="*/ 938372 h 1029812"/>
                <a:gd name="connsiteX1-743" fmla="*/ 138592 w 483180"/>
                <a:gd name="connsiteY1-744" fmla="*/ 458103 h 1029812"/>
                <a:gd name="connsiteX2-745" fmla="*/ 63405 w 483180"/>
                <a:gd name="connsiteY2-746" fmla="*/ 260163 h 1029812"/>
                <a:gd name="connsiteX3-747" fmla="*/ 0 w 483180"/>
                <a:gd name="connsiteY3-748" fmla="*/ 152400 h 1029812"/>
                <a:gd name="connsiteX4-749" fmla="*/ 216478 w 483180"/>
                <a:gd name="connsiteY4-750" fmla="*/ 0 h 1029812"/>
                <a:gd name="connsiteX5-751" fmla="*/ 432956 w 483180"/>
                <a:gd name="connsiteY5-752" fmla="*/ 152400 h 1029812"/>
                <a:gd name="connsiteX6-753" fmla="*/ 369551 w 483180"/>
                <a:gd name="connsiteY6-754" fmla="*/ 260163 h 1029812"/>
                <a:gd name="connsiteX7-755" fmla="*/ 318874 w 483180"/>
                <a:gd name="connsiteY7-756" fmla="*/ 457656 h 1029812"/>
                <a:gd name="connsiteX8-757" fmla="*/ 483180 w 483180"/>
                <a:gd name="connsiteY8-758" fmla="*/ 1029812 h 1029812"/>
                <a:gd name="connsiteX0-759" fmla="*/ 41218 w 432956"/>
                <a:gd name="connsiteY0-760" fmla="*/ 938372 h 938372"/>
                <a:gd name="connsiteX1-761" fmla="*/ 138592 w 432956"/>
                <a:gd name="connsiteY1-762" fmla="*/ 458103 h 938372"/>
                <a:gd name="connsiteX2-763" fmla="*/ 63405 w 432956"/>
                <a:gd name="connsiteY2-764" fmla="*/ 260163 h 938372"/>
                <a:gd name="connsiteX3-765" fmla="*/ 0 w 432956"/>
                <a:gd name="connsiteY3-766" fmla="*/ 152400 h 938372"/>
                <a:gd name="connsiteX4-767" fmla="*/ 216478 w 432956"/>
                <a:gd name="connsiteY4-768" fmla="*/ 0 h 938372"/>
                <a:gd name="connsiteX5-769" fmla="*/ 432956 w 432956"/>
                <a:gd name="connsiteY5-770" fmla="*/ 152400 h 938372"/>
                <a:gd name="connsiteX6-771" fmla="*/ 369551 w 432956"/>
                <a:gd name="connsiteY6-772" fmla="*/ 260163 h 938372"/>
                <a:gd name="connsiteX7-773" fmla="*/ 318874 w 432956"/>
                <a:gd name="connsiteY7-774" fmla="*/ 457656 h 938372"/>
                <a:gd name="connsiteX8-775" fmla="*/ 422855 w 432956"/>
                <a:gd name="connsiteY8-776" fmla="*/ 925037 h 938372"/>
                <a:gd name="connsiteX0-777" fmla="*/ 41218 w 432956"/>
                <a:gd name="connsiteY0-778" fmla="*/ 938372 h 938372"/>
                <a:gd name="connsiteX1-779" fmla="*/ 138592 w 432956"/>
                <a:gd name="connsiteY1-780" fmla="*/ 458103 h 938372"/>
                <a:gd name="connsiteX2-781" fmla="*/ 63405 w 432956"/>
                <a:gd name="connsiteY2-782" fmla="*/ 260163 h 938372"/>
                <a:gd name="connsiteX3-783" fmla="*/ 0 w 432956"/>
                <a:gd name="connsiteY3-784" fmla="*/ 152400 h 938372"/>
                <a:gd name="connsiteX4-785" fmla="*/ 216478 w 432956"/>
                <a:gd name="connsiteY4-786" fmla="*/ 0 h 938372"/>
                <a:gd name="connsiteX5-787" fmla="*/ 432956 w 432956"/>
                <a:gd name="connsiteY5-788" fmla="*/ 152400 h 938372"/>
                <a:gd name="connsiteX6-789" fmla="*/ 369551 w 432956"/>
                <a:gd name="connsiteY6-790" fmla="*/ 260163 h 938372"/>
                <a:gd name="connsiteX7-791" fmla="*/ 318874 w 432956"/>
                <a:gd name="connsiteY7-792" fmla="*/ 457656 h 938372"/>
                <a:gd name="connsiteX8-793" fmla="*/ 422855 w 432956"/>
                <a:gd name="connsiteY8-794" fmla="*/ 925037 h 938372"/>
                <a:gd name="connsiteX0-795" fmla="*/ 41218 w 432956"/>
                <a:gd name="connsiteY0-796" fmla="*/ 938372 h 938372"/>
                <a:gd name="connsiteX1-797" fmla="*/ 138592 w 432956"/>
                <a:gd name="connsiteY1-798" fmla="*/ 458103 h 938372"/>
                <a:gd name="connsiteX2-799" fmla="*/ 63405 w 432956"/>
                <a:gd name="connsiteY2-800" fmla="*/ 260163 h 938372"/>
                <a:gd name="connsiteX3-801" fmla="*/ 0 w 432956"/>
                <a:gd name="connsiteY3-802" fmla="*/ 152400 h 938372"/>
                <a:gd name="connsiteX4-803" fmla="*/ 216478 w 432956"/>
                <a:gd name="connsiteY4-804" fmla="*/ 0 h 938372"/>
                <a:gd name="connsiteX5-805" fmla="*/ 432956 w 432956"/>
                <a:gd name="connsiteY5-806" fmla="*/ 152400 h 938372"/>
                <a:gd name="connsiteX6-807" fmla="*/ 369551 w 432956"/>
                <a:gd name="connsiteY6-808" fmla="*/ 260163 h 938372"/>
                <a:gd name="connsiteX7-809" fmla="*/ 318874 w 432956"/>
                <a:gd name="connsiteY7-810" fmla="*/ 457656 h 938372"/>
                <a:gd name="connsiteX8-811" fmla="*/ 400630 w 432956"/>
                <a:gd name="connsiteY8-812" fmla="*/ 925037 h 938372"/>
                <a:gd name="connsiteX0-813" fmla="*/ 41218 w 432956"/>
                <a:gd name="connsiteY0-814" fmla="*/ 938372 h 938372"/>
                <a:gd name="connsiteX1-815" fmla="*/ 138592 w 432956"/>
                <a:gd name="connsiteY1-816" fmla="*/ 458103 h 938372"/>
                <a:gd name="connsiteX2-817" fmla="*/ 63405 w 432956"/>
                <a:gd name="connsiteY2-818" fmla="*/ 260163 h 938372"/>
                <a:gd name="connsiteX3-819" fmla="*/ 0 w 432956"/>
                <a:gd name="connsiteY3-820" fmla="*/ 152400 h 938372"/>
                <a:gd name="connsiteX4-821" fmla="*/ 216478 w 432956"/>
                <a:gd name="connsiteY4-822" fmla="*/ 0 h 938372"/>
                <a:gd name="connsiteX5-823" fmla="*/ 432956 w 432956"/>
                <a:gd name="connsiteY5-824" fmla="*/ 152400 h 938372"/>
                <a:gd name="connsiteX6-825" fmla="*/ 369551 w 432956"/>
                <a:gd name="connsiteY6-826" fmla="*/ 260163 h 938372"/>
                <a:gd name="connsiteX7-827" fmla="*/ 318874 w 432956"/>
                <a:gd name="connsiteY7-828" fmla="*/ 457656 h 938372"/>
                <a:gd name="connsiteX8-829" fmla="*/ 400630 w 432956"/>
                <a:gd name="connsiteY8-830" fmla="*/ 925037 h 938372"/>
                <a:gd name="connsiteX0-831" fmla="*/ 41218 w 432956"/>
                <a:gd name="connsiteY0-832" fmla="*/ 938372 h 938372"/>
                <a:gd name="connsiteX1-833" fmla="*/ 138592 w 432956"/>
                <a:gd name="connsiteY1-834" fmla="*/ 458103 h 938372"/>
                <a:gd name="connsiteX2-835" fmla="*/ 63405 w 432956"/>
                <a:gd name="connsiteY2-836" fmla="*/ 260163 h 938372"/>
                <a:gd name="connsiteX3-837" fmla="*/ 0 w 432956"/>
                <a:gd name="connsiteY3-838" fmla="*/ 152400 h 938372"/>
                <a:gd name="connsiteX4-839" fmla="*/ 216478 w 432956"/>
                <a:gd name="connsiteY4-840" fmla="*/ 0 h 938372"/>
                <a:gd name="connsiteX5-841" fmla="*/ 432956 w 432956"/>
                <a:gd name="connsiteY5-842" fmla="*/ 152400 h 938372"/>
                <a:gd name="connsiteX6-843" fmla="*/ 369551 w 432956"/>
                <a:gd name="connsiteY6-844" fmla="*/ 260163 h 938372"/>
                <a:gd name="connsiteX7-845" fmla="*/ 318874 w 432956"/>
                <a:gd name="connsiteY7-846" fmla="*/ 454481 h 938372"/>
                <a:gd name="connsiteX8-847" fmla="*/ 400630 w 432956"/>
                <a:gd name="connsiteY8-848" fmla="*/ 925037 h 938372"/>
                <a:gd name="connsiteX0-849" fmla="*/ 41218 w 432956"/>
                <a:gd name="connsiteY0-850" fmla="*/ 938372 h 938372"/>
                <a:gd name="connsiteX1-851" fmla="*/ 138592 w 432956"/>
                <a:gd name="connsiteY1-852" fmla="*/ 458103 h 938372"/>
                <a:gd name="connsiteX2-853" fmla="*/ 63405 w 432956"/>
                <a:gd name="connsiteY2-854" fmla="*/ 260163 h 938372"/>
                <a:gd name="connsiteX3-855" fmla="*/ 0 w 432956"/>
                <a:gd name="connsiteY3-856" fmla="*/ 152400 h 938372"/>
                <a:gd name="connsiteX4-857" fmla="*/ 216478 w 432956"/>
                <a:gd name="connsiteY4-858" fmla="*/ 0 h 938372"/>
                <a:gd name="connsiteX5-859" fmla="*/ 432956 w 432956"/>
                <a:gd name="connsiteY5-860" fmla="*/ 152400 h 938372"/>
                <a:gd name="connsiteX6-861" fmla="*/ 369551 w 432956"/>
                <a:gd name="connsiteY6-862" fmla="*/ 260163 h 938372"/>
                <a:gd name="connsiteX7-863" fmla="*/ 318874 w 432956"/>
                <a:gd name="connsiteY7-864" fmla="*/ 454481 h 938372"/>
                <a:gd name="connsiteX8-865" fmla="*/ 400630 w 432956"/>
                <a:gd name="connsiteY8-866" fmla="*/ 925037 h 938372"/>
                <a:gd name="connsiteX0-867" fmla="*/ 41218 w 432956"/>
                <a:gd name="connsiteY0-868" fmla="*/ 938372 h 938372"/>
                <a:gd name="connsiteX1-869" fmla="*/ 138592 w 432956"/>
                <a:gd name="connsiteY1-870" fmla="*/ 458103 h 938372"/>
                <a:gd name="connsiteX2-871" fmla="*/ 63405 w 432956"/>
                <a:gd name="connsiteY2-872" fmla="*/ 260163 h 938372"/>
                <a:gd name="connsiteX3-873" fmla="*/ 0 w 432956"/>
                <a:gd name="connsiteY3-874" fmla="*/ 152400 h 938372"/>
                <a:gd name="connsiteX4-875" fmla="*/ 216478 w 432956"/>
                <a:gd name="connsiteY4-876" fmla="*/ 0 h 938372"/>
                <a:gd name="connsiteX5-877" fmla="*/ 432956 w 432956"/>
                <a:gd name="connsiteY5-878" fmla="*/ 152400 h 938372"/>
                <a:gd name="connsiteX6-879" fmla="*/ 369551 w 432956"/>
                <a:gd name="connsiteY6-880" fmla="*/ 260163 h 938372"/>
                <a:gd name="connsiteX7-881" fmla="*/ 318874 w 432956"/>
                <a:gd name="connsiteY7-882" fmla="*/ 454481 h 938372"/>
                <a:gd name="connsiteX8-883" fmla="*/ 400630 w 432956"/>
                <a:gd name="connsiteY8-884" fmla="*/ 925037 h 938372"/>
                <a:gd name="connsiteX0-885" fmla="*/ 41218 w 432956"/>
                <a:gd name="connsiteY0-886" fmla="*/ 938372 h 938372"/>
                <a:gd name="connsiteX1-887" fmla="*/ 138592 w 432956"/>
                <a:gd name="connsiteY1-888" fmla="*/ 458103 h 938372"/>
                <a:gd name="connsiteX2-889" fmla="*/ 63405 w 432956"/>
                <a:gd name="connsiteY2-890" fmla="*/ 260163 h 938372"/>
                <a:gd name="connsiteX3-891" fmla="*/ 0 w 432956"/>
                <a:gd name="connsiteY3-892" fmla="*/ 152400 h 938372"/>
                <a:gd name="connsiteX4-893" fmla="*/ 216478 w 432956"/>
                <a:gd name="connsiteY4-894" fmla="*/ 0 h 938372"/>
                <a:gd name="connsiteX5-895" fmla="*/ 432956 w 432956"/>
                <a:gd name="connsiteY5-896" fmla="*/ 152400 h 938372"/>
                <a:gd name="connsiteX6-897" fmla="*/ 369551 w 432956"/>
                <a:gd name="connsiteY6-898" fmla="*/ 260163 h 938372"/>
                <a:gd name="connsiteX7-899" fmla="*/ 318874 w 432956"/>
                <a:gd name="connsiteY7-900" fmla="*/ 454481 h 938372"/>
                <a:gd name="connsiteX8-901" fmla="*/ 400630 w 432956"/>
                <a:gd name="connsiteY8-902" fmla="*/ 925037 h 938372"/>
                <a:gd name="connsiteX0-903" fmla="*/ 41218 w 432956"/>
                <a:gd name="connsiteY0-904" fmla="*/ 938372 h 938372"/>
                <a:gd name="connsiteX1-905" fmla="*/ 138592 w 432956"/>
                <a:gd name="connsiteY1-906" fmla="*/ 458103 h 938372"/>
                <a:gd name="connsiteX2-907" fmla="*/ 63405 w 432956"/>
                <a:gd name="connsiteY2-908" fmla="*/ 260163 h 938372"/>
                <a:gd name="connsiteX3-909" fmla="*/ 0 w 432956"/>
                <a:gd name="connsiteY3-910" fmla="*/ 152400 h 938372"/>
                <a:gd name="connsiteX4-911" fmla="*/ 216478 w 432956"/>
                <a:gd name="connsiteY4-912" fmla="*/ 0 h 938372"/>
                <a:gd name="connsiteX5-913" fmla="*/ 432956 w 432956"/>
                <a:gd name="connsiteY5-914" fmla="*/ 152400 h 938372"/>
                <a:gd name="connsiteX6-915" fmla="*/ 369551 w 432956"/>
                <a:gd name="connsiteY6-916" fmla="*/ 260163 h 938372"/>
                <a:gd name="connsiteX7-917" fmla="*/ 315699 w 432956"/>
                <a:gd name="connsiteY7-918" fmla="*/ 454481 h 938372"/>
                <a:gd name="connsiteX8-919" fmla="*/ 400630 w 432956"/>
                <a:gd name="connsiteY8-920" fmla="*/ 925037 h 938372"/>
                <a:gd name="connsiteX0-921" fmla="*/ 41218 w 432956"/>
                <a:gd name="connsiteY0-922" fmla="*/ 938372 h 938372"/>
                <a:gd name="connsiteX1-923" fmla="*/ 138592 w 432956"/>
                <a:gd name="connsiteY1-924" fmla="*/ 458103 h 938372"/>
                <a:gd name="connsiteX2-925" fmla="*/ 63405 w 432956"/>
                <a:gd name="connsiteY2-926" fmla="*/ 260163 h 938372"/>
                <a:gd name="connsiteX3-927" fmla="*/ 0 w 432956"/>
                <a:gd name="connsiteY3-928" fmla="*/ 152400 h 938372"/>
                <a:gd name="connsiteX4-929" fmla="*/ 216478 w 432956"/>
                <a:gd name="connsiteY4-930" fmla="*/ 0 h 938372"/>
                <a:gd name="connsiteX5-931" fmla="*/ 432956 w 432956"/>
                <a:gd name="connsiteY5-932" fmla="*/ 152400 h 938372"/>
                <a:gd name="connsiteX6-933" fmla="*/ 369551 w 432956"/>
                <a:gd name="connsiteY6-934" fmla="*/ 260163 h 938372"/>
                <a:gd name="connsiteX7-935" fmla="*/ 315699 w 432956"/>
                <a:gd name="connsiteY7-936" fmla="*/ 454481 h 938372"/>
                <a:gd name="connsiteX8-937" fmla="*/ 400630 w 432956"/>
                <a:gd name="connsiteY8-938" fmla="*/ 925037 h 938372"/>
                <a:gd name="connsiteX0-939" fmla="*/ 41218 w 432956"/>
                <a:gd name="connsiteY0-940" fmla="*/ 938372 h 938372"/>
                <a:gd name="connsiteX1-941" fmla="*/ 138592 w 432956"/>
                <a:gd name="connsiteY1-942" fmla="*/ 458103 h 938372"/>
                <a:gd name="connsiteX2-943" fmla="*/ 63405 w 432956"/>
                <a:gd name="connsiteY2-944" fmla="*/ 260163 h 938372"/>
                <a:gd name="connsiteX3-945" fmla="*/ 0 w 432956"/>
                <a:gd name="connsiteY3-946" fmla="*/ 152400 h 938372"/>
                <a:gd name="connsiteX4-947" fmla="*/ 216478 w 432956"/>
                <a:gd name="connsiteY4-948" fmla="*/ 0 h 938372"/>
                <a:gd name="connsiteX5-949" fmla="*/ 432956 w 432956"/>
                <a:gd name="connsiteY5-950" fmla="*/ 152400 h 938372"/>
                <a:gd name="connsiteX6-951" fmla="*/ 369551 w 432956"/>
                <a:gd name="connsiteY6-952" fmla="*/ 260163 h 938372"/>
                <a:gd name="connsiteX7-953" fmla="*/ 315699 w 432956"/>
                <a:gd name="connsiteY7-954" fmla="*/ 454481 h 938372"/>
                <a:gd name="connsiteX8-955" fmla="*/ 400630 w 432956"/>
                <a:gd name="connsiteY8-956" fmla="*/ 925037 h 938372"/>
                <a:gd name="connsiteX0-957" fmla="*/ 41218 w 432956"/>
                <a:gd name="connsiteY0-958" fmla="*/ 938372 h 938372"/>
                <a:gd name="connsiteX1-959" fmla="*/ 138592 w 432956"/>
                <a:gd name="connsiteY1-960" fmla="*/ 458103 h 938372"/>
                <a:gd name="connsiteX2-961" fmla="*/ 63405 w 432956"/>
                <a:gd name="connsiteY2-962" fmla="*/ 260163 h 938372"/>
                <a:gd name="connsiteX3-963" fmla="*/ 0 w 432956"/>
                <a:gd name="connsiteY3-964" fmla="*/ 152400 h 938372"/>
                <a:gd name="connsiteX4-965" fmla="*/ 216478 w 432956"/>
                <a:gd name="connsiteY4-966" fmla="*/ 0 h 938372"/>
                <a:gd name="connsiteX5-967" fmla="*/ 432956 w 432956"/>
                <a:gd name="connsiteY5-968" fmla="*/ 152400 h 938372"/>
                <a:gd name="connsiteX6-969" fmla="*/ 369551 w 432956"/>
                <a:gd name="connsiteY6-970" fmla="*/ 260163 h 938372"/>
                <a:gd name="connsiteX7-971" fmla="*/ 315699 w 432956"/>
                <a:gd name="connsiteY7-972" fmla="*/ 454481 h 938372"/>
                <a:gd name="connsiteX8-973" fmla="*/ 400630 w 432956"/>
                <a:gd name="connsiteY8-974" fmla="*/ 925037 h 938372"/>
                <a:gd name="connsiteX0-975" fmla="*/ 41218 w 432956"/>
                <a:gd name="connsiteY0-976" fmla="*/ 938372 h 938372"/>
                <a:gd name="connsiteX1-977" fmla="*/ 138592 w 432956"/>
                <a:gd name="connsiteY1-978" fmla="*/ 458103 h 938372"/>
                <a:gd name="connsiteX2-979" fmla="*/ 63405 w 432956"/>
                <a:gd name="connsiteY2-980" fmla="*/ 260163 h 938372"/>
                <a:gd name="connsiteX3-981" fmla="*/ 0 w 432956"/>
                <a:gd name="connsiteY3-982" fmla="*/ 152400 h 938372"/>
                <a:gd name="connsiteX4-983" fmla="*/ 216478 w 432956"/>
                <a:gd name="connsiteY4-984" fmla="*/ 0 h 938372"/>
                <a:gd name="connsiteX5-985" fmla="*/ 432956 w 432956"/>
                <a:gd name="connsiteY5-986" fmla="*/ 152400 h 938372"/>
                <a:gd name="connsiteX6-987" fmla="*/ 369551 w 432956"/>
                <a:gd name="connsiteY6-988" fmla="*/ 260163 h 938372"/>
                <a:gd name="connsiteX7-989" fmla="*/ 315699 w 432956"/>
                <a:gd name="connsiteY7-990" fmla="*/ 454481 h 938372"/>
                <a:gd name="connsiteX8-991" fmla="*/ 394280 w 432956"/>
                <a:gd name="connsiteY8-992" fmla="*/ 928212 h 9383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32956" h="938372">
                  <a:moveTo>
                    <a:pt x="41218" y="938372"/>
                  </a:moveTo>
                  <a:cubicBezTo>
                    <a:pt x="109163" y="674053"/>
                    <a:pt x="139668" y="603893"/>
                    <a:pt x="138592" y="458103"/>
                  </a:cubicBezTo>
                  <a:cubicBezTo>
                    <a:pt x="137871" y="360373"/>
                    <a:pt x="146676" y="307093"/>
                    <a:pt x="63405" y="260163"/>
                  </a:cubicBezTo>
                  <a:cubicBezTo>
                    <a:pt x="24230" y="232584"/>
                    <a:pt x="0" y="194484"/>
                    <a:pt x="0" y="152400"/>
                  </a:cubicBezTo>
                  <a:cubicBezTo>
                    <a:pt x="0" y="68232"/>
                    <a:pt x="96921" y="0"/>
                    <a:pt x="216478" y="0"/>
                  </a:cubicBezTo>
                  <a:cubicBezTo>
                    <a:pt x="336035" y="0"/>
                    <a:pt x="432956" y="68232"/>
                    <a:pt x="432956" y="152400"/>
                  </a:cubicBezTo>
                  <a:cubicBezTo>
                    <a:pt x="432956" y="194484"/>
                    <a:pt x="408726" y="232584"/>
                    <a:pt x="369551" y="260163"/>
                  </a:cubicBezTo>
                  <a:cubicBezTo>
                    <a:pt x="299742" y="303769"/>
                    <a:pt x="318833" y="363250"/>
                    <a:pt x="315699" y="454481"/>
                  </a:cubicBezTo>
                  <a:cubicBezTo>
                    <a:pt x="325700" y="599440"/>
                    <a:pt x="322208" y="722472"/>
                    <a:pt x="394280" y="928212"/>
                  </a:cubicBezTo>
                </a:path>
              </a:pathLst>
            </a:custGeom>
            <a:noFill/>
            <a:ln>
              <a:gradFill>
                <a:gsLst>
                  <a:gs pos="0">
                    <a:schemeClr val="bg1">
                      <a:lumMod val="50000"/>
                    </a:schemeClr>
                  </a:gs>
                  <a:gs pos="69000">
                    <a:schemeClr val="bg1">
                      <a:lumMod val="85000"/>
                    </a:schemeClr>
                  </a:gs>
                  <a:gs pos="35000">
                    <a:srgbClr val="C9C9C9"/>
                  </a:gs>
                  <a:gs pos="56000">
                    <a:schemeClr val="bg1">
                      <a:lumMod val="50000"/>
                    </a:schemeClr>
                  </a:gs>
                  <a:gs pos="22000">
                    <a:schemeClr val="bg1">
                      <a:lumMod val="50000"/>
                    </a:schemeClr>
                  </a:gs>
                  <a:gs pos="84000">
                    <a:schemeClr val="bg1">
                      <a:lumMod val="50000"/>
                    </a:schemeClr>
                  </a:gs>
                </a:gsLst>
                <a:lin ang="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3" name="TextBox 26"/>
          <p:cNvSpPr txBox="1"/>
          <p:nvPr/>
        </p:nvSpPr>
        <p:spPr bwMode="auto">
          <a:xfrm>
            <a:off x="5190214" y="2979961"/>
            <a:ext cx="24529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chemeClr val="bg2">
                    <a:lumMod val="10000"/>
                  </a:schemeClr>
                </a:solidFill>
              </a:rPr>
              <a:t>问题</a:t>
            </a:r>
            <a:r>
              <a:rPr lang="en-US" altLang="zh-CN" sz="2400" b="1" dirty="0" smtClean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zh-CN" altLang="en-US" sz="2400" b="1" dirty="0" smtClean="0">
                <a:solidFill>
                  <a:schemeClr val="bg2">
                    <a:lumMod val="10000"/>
                  </a:schemeClr>
                </a:solidFill>
              </a:rPr>
              <a:t>：</a:t>
            </a:r>
            <a:r>
              <a:rPr lang="zh-CN" altLang="zh-CN" sz="2400" dirty="0" smtClean="0">
                <a:solidFill>
                  <a:schemeClr val="bg2">
                    <a:lumMod val="10000"/>
                  </a:schemeClr>
                </a:solidFill>
              </a:rPr>
              <a:t>执行</a:t>
            </a:r>
            <a:r>
              <a:rPr lang="zh-CN" altLang="zh-CN" sz="2400" dirty="0">
                <a:solidFill>
                  <a:schemeClr val="bg2">
                    <a:lumMod val="10000"/>
                  </a:schemeClr>
                </a:solidFill>
              </a:rPr>
              <a:t>实训基地开放服务制度不够到位</a:t>
            </a:r>
            <a:r>
              <a:rPr lang="zh-CN" altLang="zh-CN" sz="2400" dirty="0" smtClean="0">
                <a:solidFill>
                  <a:schemeClr val="bg2">
                    <a:lumMod val="10000"/>
                  </a:schemeClr>
                </a:solidFill>
              </a:rPr>
              <a:t>，尚未</a:t>
            </a:r>
            <a:r>
              <a:rPr lang="zh-CN" altLang="zh-CN" sz="2400" dirty="0">
                <a:solidFill>
                  <a:schemeClr val="bg2">
                    <a:lumMod val="10000"/>
                  </a:schemeClr>
                </a:solidFill>
              </a:rPr>
              <a:t>启动对校内学生开放实训基地的相关工作</a:t>
            </a:r>
            <a:endParaRPr lang="zh-CN" altLang="en-US" sz="2000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8175067" y="1776387"/>
            <a:ext cx="3719140" cy="4693421"/>
            <a:chOff x="655912" y="2105133"/>
            <a:chExt cx="2607791" cy="4693421"/>
          </a:xfrm>
        </p:grpSpPr>
        <p:sp>
          <p:nvSpPr>
            <p:cNvPr id="25" name="直角三角形 69"/>
            <p:cNvSpPr/>
            <p:nvPr/>
          </p:nvSpPr>
          <p:spPr>
            <a:xfrm rot="5400000" flipH="1">
              <a:off x="735314" y="4270165"/>
              <a:ext cx="4693421" cy="363357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-1" fmla="*/ 196850 w 2191487"/>
                <a:gd name="connsiteY0-2" fmla="*/ 278131 h 278131"/>
                <a:gd name="connsiteX1-3" fmla="*/ 0 w 2191487"/>
                <a:gd name="connsiteY1-4" fmla="*/ 0 h 278131"/>
                <a:gd name="connsiteX2-5" fmla="*/ 2191487 w 2191487"/>
                <a:gd name="connsiteY2-6" fmla="*/ 278131 h 278131"/>
                <a:gd name="connsiteX3-7" fmla="*/ 196850 w 2191487"/>
                <a:gd name="connsiteY3-8" fmla="*/ 278131 h 278131"/>
                <a:gd name="connsiteX0-9" fmla="*/ 273050 w 2267687"/>
                <a:gd name="connsiteY0-10" fmla="*/ 290831 h 290831"/>
                <a:gd name="connsiteX1-11" fmla="*/ 0 w 2267687"/>
                <a:gd name="connsiteY1-12" fmla="*/ 0 h 290831"/>
                <a:gd name="connsiteX2-13" fmla="*/ 2267687 w 2267687"/>
                <a:gd name="connsiteY2-14" fmla="*/ 290831 h 290831"/>
                <a:gd name="connsiteX3-15" fmla="*/ 273050 w 2267687"/>
                <a:gd name="connsiteY3-16" fmla="*/ 290831 h 290831"/>
                <a:gd name="connsiteX0-17" fmla="*/ 174418 w 2267687"/>
                <a:gd name="connsiteY0-18" fmla="*/ 303531 h 303531"/>
                <a:gd name="connsiteX1-19" fmla="*/ 0 w 2267687"/>
                <a:gd name="connsiteY1-20" fmla="*/ 0 h 303531"/>
                <a:gd name="connsiteX2-21" fmla="*/ 2267687 w 2267687"/>
                <a:gd name="connsiteY2-22" fmla="*/ 290831 h 303531"/>
                <a:gd name="connsiteX3-23" fmla="*/ 174418 w 2267687"/>
                <a:gd name="connsiteY3-24" fmla="*/ 303531 h 303531"/>
                <a:gd name="connsiteX0-25" fmla="*/ 172657 w 2265926"/>
                <a:gd name="connsiteY0-26" fmla="*/ 316231 h 316231"/>
                <a:gd name="connsiteX1-27" fmla="*/ 0 w 2265926"/>
                <a:gd name="connsiteY1-28" fmla="*/ 0 h 316231"/>
                <a:gd name="connsiteX2-29" fmla="*/ 2265926 w 2265926"/>
                <a:gd name="connsiteY2-30" fmla="*/ 303531 h 316231"/>
                <a:gd name="connsiteX3-31" fmla="*/ 172657 w 2265926"/>
                <a:gd name="connsiteY3-32" fmla="*/ 316231 h 3162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265926" h="316231">
                  <a:moveTo>
                    <a:pt x="172657" y="316231"/>
                  </a:moveTo>
                  <a:lnTo>
                    <a:pt x="0" y="0"/>
                  </a:lnTo>
                  <a:lnTo>
                    <a:pt x="2265926" y="303531"/>
                  </a:lnTo>
                  <a:lnTo>
                    <a:pt x="172657" y="316231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44000"/>
                  </a:scheme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直角三角形 69"/>
            <p:cNvSpPr/>
            <p:nvPr/>
          </p:nvSpPr>
          <p:spPr>
            <a:xfrm flipH="1" flipV="1">
              <a:off x="655912" y="6409659"/>
              <a:ext cx="2605627" cy="334172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-1" fmla="*/ 196850 w 2191487"/>
                <a:gd name="connsiteY0-2" fmla="*/ 278131 h 278131"/>
                <a:gd name="connsiteX1-3" fmla="*/ 0 w 2191487"/>
                <a:gd name="connsiteY1-4" fmla="*/ 0 h 278131"/>
                <a:gd name="connsiteX2-5" fmla="*/ 2191487 w 2191487"/>
                <a:gd name="connsiteY2-6" fmla="*/ 278131 h 278131"/>
                <a:gd name="connsiteX3-7" fmla="*/ 196850 w 2191487"/>
                <a:gd name="connsiteY3-8" fmla="*/ 278131 h 278131"/>
                <a:gd name="connsiteX0-9" fmla="*/ 273050 w 2267687"/>
                <a:gd name="connsiteY0-10" fmla="*/ 290831 h 290831"/>
                <a:gd name="connsiteX1-11" fmla="*/ 0 w 2267687"/>
                <a:gd name="connsiteY1-12" fmla="*/ 0 h 290831"/>
                <a:gd name="connsiteX2-13" fmla="*/ 2267687 w 2267687"/>
                <a:gd name="connsiteY2-14" fmla="*/ 290831 h 290831"/>
                <a:gd name="connsiteX3-15" fmla="*/ 273050 w 2267687"/>
                <a:gd name="connsiteY3-16" fmla="*/ 290831 h 2908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44000"/>
                  </a:scheme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1037203" y="2560945"/>
              <a:ext cx="1894121" cy="3877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037203" y="2560945"/>
              <a:ext cx="1894121" cy="582162"/>
            </a:xfrm>
            <a:prstGeom prst="rect">
              <a:avLst/>
            </a:prstGeom>
            <a:solidFill>
              <a:srgbClr val="E4B87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471850" y="1330212"/>
            <a:ext cx="1136932" cy="1334681"/>
            <a:chOff x="6591300" y="1966752"/>
            <a:chExt cx="830580" cy="975045"/>
          </a:xfrm>
        </p:grpSpPr>
        <p:sp>
          <p:nvSpPr>
            <p:cNvPr id="30" name="任意多边形 64"/>
            <p:cNvSpPr/>
            <p:nvPr/>
          </p:nvSpPr>
          <p:spPr>
            <a:xfrm>
              <a:off x="6591300" y="2484597"/>
              <a:ext cx="830580" cy="457200"/>
            </a:xfrm>
            <a:custGeom>
              <a:avLst/>
              <a:gdLst>
                <a:gd name="connsiteX0" fmla="*/ 0 w 830580"/>
                <a:gd name="connsiteY0" fmla="*/ 0 h 457200"/>
                <a:gd name="connsiteX1" fmla="*/ 830580 w 830580"/>
                <a:gd name="connsiteY1" fmla="*/ 0 h 457200"/>
                <a:gd name="connsiteX2" fmla="*/ 830580 w 830580"/>
                <a:gd name="connsiteY2" fmla="*/ 457200 h 457200"/>
                <a:gd name="connsiteX3" fmla="*/ 608210 w 830580"/>
                <a:gd name="connsiteY3" fmla="*/ 457200 h 457200"/>
                <a:gd name="connsiteX4" fmla="*/ 608210 w 830580"/>
                <a:gd name="connsiteY4" fmla="*/ 415966 h 457200"/>
                <a:gd name="connsiteX5" fmla="*/ 573326 w 830580"/>
                <a:gd name="connsiteY5" fmla="*/ 415966 h 457200"/>
                <a:gd name="connsiteX6" fmla="*/ 532092 w 830580"/>
                <a:gd name="connsiteY6" fmla="*/ 457200 h 457200"/>
                <a:gd name="connsiteX7" fmla="*/ 298488 w 830580"/>
                <a:gd name="connsiteY7" fmla="*/ 457200 h 457200"/>
                <a:gd name="connsiteX8" fmla="*/ 257254 w 830580"/>
                <a:gd name="connsiteY8" fmla="*/ 415966 h 457200"/>
                <a:gd name="connsiteX9" fmla="*/ 222370 w 830580"/>
                <a:gd name="connsiteY9" fmla="*/ 415966 h 457200"/>
                <a:gd name="connsiteX10" fmla="*/ 222370 w 830580"/>
                <a:gd name="connsiteY10" fmla="*/ 457200 h 457200"/>
                <a:gd name="connsiteX11" fmla="*/ 0 w 830580"/>
                <a:gd name="connsiteY11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0580" h="457200">
                  <a:moveTo>
                    <a:pt x="0" y="0"/>
                  </a:moveTo>
                  <a:lnTo>
                    <a:pt x="830580" y="0"/>
                  </a:lnTo>
                  <a:lnTo>
                    <a:pt x="830580" y="457200"/>
                  </a:lnTo>
                  <a:lnTo>
                    <a:pt x="608210" y="457200"/>
                  </a:lnTo>
                  <a:lnTo>
                    <a:pt x="608210" y="415966"/>
                  </a:lnTo>
                  <a:lnTo>
                    <a:pt x="573326" y="415966"/>
                  </a:lnTo>
                  <a:lnTo>
                    <a:pt x="532092" y="457200"/>
                  </a:lnTo>
                  <a:lnTo>
                    <a:pt x="298488" y="457200"/>
                  </a:lnTo>
                  <a:lnTo>
                    <a:pt x="257254" y="415966"/>
                  </a:lnTo>
                  <a:lnTo>
                    <a:pt x="222370" y="415966"/>
                  </a:lnTo>
                  <a:lnTo>
                    <a:pt x="222370" y="457200"/>
                  </a:lnTo>
                  <a:lnTo>
                    <a:pt x="0" y="457200"/>
                  </a:lnTo>
                  <a:close/>
                </a:path>
              </a:pathLst>
            </a:custGeom>
            <a:gradFill>
              <a:gsLst>
                <a:gs pos="93000">
                  <a:srgbClr val="363638"/>
                </a:gs>
                <a:gs pos="7000">
                  <a:srgbClr val="313132"/>
                </a:gs>
                <a:gs pos="46000">
                  <a:srgbClr val="3B3B3D"/>
                </a:gs>
                <a:gs pos="93000">
                  <a:schemeClr val="tx1">
                    <a:lumMod val="85000"/>
                    <a:lumOff val="15000"/>
                  </a:schemeClr>
                </a:gs>
                <a:gs pos="7000">
                  <a:schemeClr val="tx1">
                    <a:lumMod val="85000"/>
                    <a:lumOff val="15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762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 65"/>
            <p:cNvSpPr/>
            <p:nvPr/>
          </p:nvSpPr>
          <p:spPr>
            <a:xfrm>
              <a:off x="6790111" y="1966752"/>
              <a:ext cx="432956" cy="938372"/>
            </a:xfrm>
            <a:custGeom>
              <a:avLst/>
              <a:gdLst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3192 w 432956"/>
                <a:gd name="connsiteY7" fmla="*/ 391428 h 938372"/>
                <a:gd name="connsiteX8" fmla="*/ 123385 w 432956"/>
                <a:gd name="connsiteY8" fmla="*/ 288632 h 938372"/>
                <a:gd name="connsiteX9" fmla="*/ 63405 w 432956"/>
                <a:gd name="connsiteY9" fmla="*/ 260163 h 938372"/>
                <a:gd name="connsiteX10" fmla="*/ 0 w 432956"/>
                <a:gd name="connsiteY10" fmla="*/ 152400 h 938372"/>
                <a:gd name="connsiteX11" fmla="*/ 216478 w 432956"/>
                <a:gd name="connsiteY11" fmla="*/ 0 h 938372"/>
                <a:gd name="connsiteX0-1" fmla="*/ 216478 w 432956"/>
                <a:gd name="connsiteY0-2" fmla="*/ 0 h 938372"/>
                <a:gd name="connsiteX1-3" fmla="*/ 432956 w 432956"/>
                <a:gd name="connsiteY1-4" fmla="*/ 152400 h 938372"/>
                <a:gd name="connsiteX2-5" fmla="*/ 369551 w 432956"/>
                <a:gd name="connsiteY2-6" fmla="*/ 260163 h 938372"/>
                <a:gd name="connsiteX3-7" fmla="*/ 309290 w 432956"/>
                <a:gd name="connsiteY3-8" fmla="*/ 288766 h 938372"/>
                <a:gd name="connsiteX4-9" fmla="*/ 318874 w 432956"/>
                <a:gd name="connsiteY4-10" fmla="*/ 390981 h 938372"/>
                <a:gd name="connsiteX5-11" fmla="*/ 391740 w 432956"/>
                <a:gd name="connsiteY5-12" fmla="*/ 938372 h 938372"/>
                <a:gd name="connsiteX6-13" fmla="*/ 41218 w 432956"/>
                <a:gd name="connsiteY6-14" fmla="*/ 938372 h 938372"/>
                <a:gd name="connsiteX7-15" fmla="*/ 113192 w 432956"/>
                <a:gd name="connsiteY7-16" fmla="*/ 391428 h 938372"/>
                <a:gd name="connsiteX8-17" fmla="*/ 63405 w 432956"/>
                <a:gd name="connsiteY8-18" fmla="*/ 260163 h 938372"/>
                <a:gd name="connsiteX9-19" fmla="*/ 0 w 432956"/>
                <a:gd name="connsiteY9-20" fmla="*/ 152400 h 938372"/>
                <a:gd name="connsiteX10-21" fmla="*/ 216478 w 432956"/>
                <a:gd name="connsiteY10-22" fmla="*/ 0 h 938372"/>
                <a:gd name="connsiteX0-23" fmla="*/ 216478 w 432956"/>
                <a:gd name="connsiteY0-24" fmla="*/ 0 h 938372"/>
                <a:gd name="connsiteX1-25" fmla="*/ 432956 w 432956"/>
                <a:gd name="connsiteY1-26" fmla="*/ 152400 h 938372"/>
                <a:gd name="connsiteX2-27" fmla="*/ 369551 w 432956"/>
                <a:gd name="connsiteY2-28" fmla="*/ 260163 h 938372"/>
                <a:gd name="connsiteX3-29" fmla="*/ 309290 w 432956"/>
                <a:gd name="connsiteY3-30" fmla="*/ 288766 h 938372"/>
                <a:gd name="connsiteX4-31" fmla="*/ 318874 w 432956"/>
                <a:gd name="connsiteY4-32" fmla="*/ 390981 h 938372"/>
                <a:gd name="connsiteX5-33" fmla="*/ 391740 w 432956"/>
                <a:gd name="connsiteY5-34" fmla="*/ 938372 h 938372"/>
                <a:gd name="connsiteX6-35" fmla="*/ 41218 w 432956"/>
                <a:gd name="connsiteY6-36" fmla="*/ 938372 h 938372"/>
                <a:gd name="connsiteX7-37" fmla="*/ 113192 w 432956"/>
                <a:gd name="connsiteY7-38" fmla="*/ 391428 h 938372"/>
                <a:gd name="connsiteX8-39" fmla="*/ 63405 w 432956"/>
                <a:gd name="connsiteY8-40" fmla="*/ 260163 h 938372"/>
                <a:gd name="connsiteX9-41" fmla="*/ 0 w 432956"/>
                <a:gd name="connsiteY9-42" fmla="*/ 152400 h 938372"/>
                <a:gd name="connsiteX10-43" fmla="*/ 216478 w 432956"/>
                <a:gd name="connsiteY10-44" fmla="*/ 0 h 938372"/>
                <a:gd name="connsiteX0-45" fmla="*/ 216478 w 432956"/>
                <a:gd name="connsiteY0-46" fmla="*/ 0 h 938372"/>
                <a:gd name="connsiteX1-47" fmla="*/ 432956 w 432956"/>
                <a:gd name="connsiteY1-48" fmla="*/ 152400 h 938372"/>
                <a:gd name="connsiteX2-49" fmla="*/ 369551 w 432956"/>
                <a:gd name="connsiteY2-50" fmla="*/ 260163 h 938372"/>
                <a:gd name="connsiteX3-51" fmla="*/ 309290 w 432956"/>
                <a:gd name="connsiteY3-52" fmla="*/ 288766 h 938372"/>
                <a:gd name="connsiteX4-53" fmla="*/ 318874 w 432956"/>
                <a:gd name="connsiteY4-54" fmla="*/ 390981 h 938372"/>
                <a:gd name="connsiteX5-55" fmla="*/ 391740 w 432956"/>
                <a:gd name="connsiteY5-56" fmla="*/ 938372 h 938372"/>
                <a:gd name="connsiteX6-57" fmla="*/ 41218 w 432956"/>
                <a:gd name="connsiteY6-58" fmla="*/ 938372 h 938372"/>
                <a:gd name="connsiteX7-59" fmla="*/ 110017 w 432956"/>
                <a:gd name="connsiteY7-60" fmla="*/ 429528 h 938372"/>
                <a:gd name="connsiteX8-61" fmla="*/ 63405 w 432956"/>
                <a:gd name="connsiteY8-62" fmla="*/ 260163 h 938372"/>
                <a:gd name="connsiteX9-63" fmla="*/ 0 w 432956"/>
                <a:gd name="connsiteY9-64" fmla="*/ 152400 h 938372"/>
                <a:gd name="connsiteX10-65" fmla="*/ 216478 w 432956"/>
                <a:gd name="connsiteY10-66" fmla="*/ 0 h 938372"/>
                <a:gd name="connsiteX0-67" fmla="*/ 216478 w 432956"/>
                <a:gd name="connsiteY0-68" fmla="*/ 0 h 938372"/>
                <a:gd name="connsiteX1-69" fmla="*/ 432956 w 432956"/>
                <a:gd name="connsiteY1-70" fmla="*/ 152400 h 938372"/>
                <a:gd name="connsiteX2-71" fmla="*/ 369551 w 432956"/>
                <a:gd name="connsiteY2-72" fmla="*/ 260163 h 938372"/>
                <a:gd name="connsiteX3-73" fmla="*/ 309290 w 432956"/>
                <a:gd name="connsiteY3-74" fmla="*/ 288766 h 938372"/>
                <a:gd name="connsiteX4-75" fmla="*/ 318874 w 432956"/>
                <a:gd name="connsiteY4-76" fmla="*/ 390981 h 938372"/>
                <a:gd name="connsiteX5-77" fmla="*/ 391740 w 432956"/>
                <a:gd name="connsiteY5-78" fmla="*/ 938372 h 938372"/>
                <a:gd name="connsiteX6-79" fmla="*/ 41218 w 432956"/>
                <a:gd name="connsiteY6-80" fmla="*/ 938372 h 938372"/>
                <a:gd name="connsiteX7-81" fmla="*/ 110017 w 432956"/>
                <a:gd name="connsiteY7-82" fmla="*/ 429528 h 938372"/>
                <a:gd name="connsiteX8-83" fmla="*/ 63405 w 432956"/>
                <a:gd name="connsiteY8-84" fmla="*/ 260163 h 938372"/>
                <a:gd name="connsiteX9-85" fmla="*/ 0 w 432956"/>
                <a:gd name="connsiteY9-86" fmla="*/ 152400 h 938372"/>
                <a:gd name="connsiteX10-87" fmla="*/ 216478 w 432956"/>
                <a:gd name="connsiteY10-88" fmla="*/ 0 h 938372"/>
                <a:gd name="connsiteX0-89" fmla="*/ 216478 w 432956"/>
                <a:gd name="connsiteY0-90" fmla="*/ 0 h 938372"/>
                <a:gd name="connsiteX1-91" fmla="*/ 432956 w 432956"/>
                <a:gd name="connsiteY1-92" fmla="*/ 152400 h 938372"/>
                <a:gd name="connsiteX2-93" fmla="*/ 369551 w 432956"/>
                <a:gd name="connsiteY2-94" fmla="*/ 260163 h 938372"/>
                <a:gd name="connsiteX3-95" fmla="*/ 309290 w 432956"/>
                <a:gd name="connsiteY3-96" fmla="*/ 288766 h 938372"/>
                <a:gd name="connsiteX4-97" fmla="*/ 318874 w 432956"/>
                <a:gd name="connsiteY4-98" fmla="*/ 390981 h 938372"/>
                <a:gd name="connsiteX5-99" fmla="*/ 391740 w 432956"/>
                <a:gd name="connsiteY5-100" fmla="*/ 938372 h 938372"/>
                <a:gd name="connsiteX6-101" fmla="*/ 41218 w 432956"/>
                <a:gd name="connsiteY6-102" fmla="*/ 938372 h 938372"/>
                <a:gd name="connsiteX7-103" fmla="*/ 110017 w 432956"/>
                <a:gd name="connsiteY7-104" fmla="*/ 429528 h 938372"/>
                <a:gd name="connsiteX8-105" fmla="*/ 63405 w 432956"/>
                <a:gd name="connsiteY8-106" fmla="*/ 260163 h 938372"/>
                <a:gd name="connsiteX9-107" fmla="*/ 0 w 432956"/>
                <a:gd name="connsiteY9-108" fmla="*/ 152400 h 938372"/>
                <a:gd name="connsiteX10-109" fmla="*/ 216478 w 432956"/>
                <a:gd name="connsiteY10-110" fmla="*/ 0 h 938372"/>
                <a:gd name="connsiteX0-111" fmla="*/ 216478 w 432956"/>
                <a:gd name="connsiteY0-112" fmla="*/ 0 h 938372"/>
                <a:gd name="connsiteX1-113" fmla="*/ 432956 w 432956"/>
                <a:gd name="connsiteY1-114" fmla="*/ 152400 h 938372"/>
                <a:gd name="connsiteX2-115" fmla="*/ 369551 w 432956"/>
                <a:gd name="connsiteY2-116" fmla="*/ 260163 h 938372"/>
                <a:gd name="connsiteX3-117" fmla="*/ 309290 w 432956"/>
                <a:gd name="connsiteY3-118" fmla="*/ 288766 h 938372"/>
                <a:gd name="connsiteX4-119" fmla="*/ 318874 w 432956"/>
                <a:gd name="connsiteY4-120" fmla="*/ 390981 h 938372"/>
                <a:gd name="connsiteX5-121" fmla="*/ 391740 w 432956"/>
                <a:gd name="connsiteY5-122" fmla="*/ 938372 h 938372"/>
                <a:gd name="connsiteX6-123" fmla="*/ 41218 w 432956"/>
                <a:gd name="connsiteY6-124" fmla="*/ 938372 h 938372"/>
                <a:gd name="connsiteX7-125" fmla="*/ 110017 w 432956"/>
                <a:gd name="connsiteY7-126" fmla="*/ 454928 h 938372"/>
                <a:gd name="connsiteX8-127" fmla="*/ 63405 w 432956"/>
                <a:gd name="connsiteY8-128" fmla="*/ 260163 h 938372"/>
                <a:gd name="connsiteX9-129" fmla="*/ 0 w 432956"/>
                <a:gd name="connsiteY9-130" fmla="*/ 152400 h 938372"/>
                <a:gd name="connsiteX10-131" fmla="*/ 216478 w 432956"/>
                <a:gd name="connsiteY10-132" fmla="*/ 0 h 938372"/>
                <a:gd name="connsiteX0-133" fmla="*/ 216478 w 432956"/>
                <a:gd name="connsiteY0-134" fmla="*/ 0 h 938372"/>
                <a:gd name="connsiteX1-135" fmla="*/ 432956 w 432956"/>
                <a:gd name="connsiteY1-136" fmla="*/ 152400 h 938372"/>
                <a:gd name="connsiteX2-137" fmla="*/ 369551 w 432956"/>
                <a:gd name="connsiteY2-138" fmla="*/ 260163 h 938372"/>
                <a:gd name="connsiteX3-139" fmla="*/ 309290 w 432956"/>
                <a:gd name="connsiteY3-140" fmla="*/ 288766 h 938372"/>
                <a:gd name="connsiteX4-141" fmla="*/ 318874 w 432956"/>
                <a:gd name="connsiteY4-142" fmla="*/ 390981 h 938372"/>
                <a:gd name="connsiteX5-143" fmla="*/ 391740 w 432956"/>
                <a:gd name="connsiteY5-144" fmla="*/ 938372 h 938372"/>
                <a:gd name="connsiteX6-145" fmla="*/ 41218 w 432956"/>
                <a:gd name="connsiteY6-146" fmla="*/ 938372 h 938372"/>
                <a:gd name="connsiteX7-147" fmla="*/ 110017 w 432956"/>
                <a:gd name="connsiteY7-148" fmla="*/ 454928 h 938372"/>
                <a:gd name="connsiteX8-149" fmla="*/ 63405 w 432956"/>
                <a:gd name="connsiteY8-150" fmla="*/ 260163 h 938372"/>
                <a:gd name="connsiteX9-151" fmla="*/ 0 w 432956"/>
                <a:gd name="connsiteY9-152" fmla="*/ 152400 h 938372"/>
                <a:gd name="connsiteX10-153" fmla="*/ 216478 w 432956"/>
                <a:gd name="connsiteY10-154" fmla="*/ 0 h 938372"/>
                <a:gd name="connsiteX0-155" fmla="*/ 216478 w 432956"/>
                <a:gd name="connsiteY0-156" fmla="*/ 0 h 938372"/>
                <a:gd name="connsiteX1-157" fmla="*/ 432956 w 432956"/>
                <a:gd name="connsiteY1-158" fmla="*/ 152400 h 938372"/>
                <a:gd name="connsiteX2-159" fmla="*/ 369551 w 432956"/>
                <a:gd name="connsiteY2-160" fmla="*/ 260163 h 938372"/>
                <a:gd name="connsiteX3-161" fmla="*/ 309290 w 432956"/>
                <a:gd name="connsiteY3-162" fmla="*/ 288766 h 938372"/>
                <a:gd name="connsiteX4-163" fmla="*/ 318874 w 432956"/>
                <a:gd name="connsiteY4-164" fmla="*/ 390981 h 938372"/>
                <a:gd name="connsiteX5-165" fmla="*/ 391740 w 432956"/>
                <a:gd name="connsiteY5-166" fmla="*/ 938372 h 938372"/>
                <a:gd name="connsiteX6-167" fmla="*/ 41218 w 432956"/>
                <a:gd name="connsiteY6-168" fmla="*/ 938372 h 938372"/>
                <a:gd name="connsiteX7-169" fmla="*/ 110017 w 432956"/>
                <a:gd name="connsiteY7-170" fmla="*/ 454928 h 938372"/>
                <a:gd name="connsiteX8-171" fmla="*/ 63405 w 432956"/>
                <a:gd name="connsiteY8-172" fmla="*/ 260163 h 938372"/>
                <a:gd name="connsiteX9-173" fmla="*/ 0 w 432956"/>
                <a:gd name="connsiteY9-174" fmla="*/ 152400 h 938372"/>
                <a:gd name="connsiteX10-175" fmla="*/ 216478 w 432956"/>
                <a:gd name="connsiteY10-176" fmla="*/ 0 h 938372"/>
                <a:gd name="connsiteX0-177" fmla="*/ 216478 w 432956"/>
                <a:gd name="connsiteY0-178" fmla="*/ 0 h 938372"/>
                <a:gd name="connsiteX1-179" fmla="*/ 432956 w 432956"/>
                <a:gd name="connsiteY1-180" fmla="*/ 152400 h 938372"/>
                <a:gd name="connsiteX2-181" fmla="*/ 369551 w 432956"/>
                <a:gd name="connsiteY2-182" fmla="*/ 260163 h 938372"/>
                <a:gd name="connsiteX3-183" fmla="*/ 309290 w 432956"/>
                <a:gd name="connsiteY3-184" fmla="*/ 288766 h 938372"/>
                <a:gd name="connsiteX4-185" fmla="*/ 318874 w 432956"/>
                <a:gd name="connsiteY4-186" fmla="*/ 390981 h 938372"/>
                <a:gd name="connsiteX5-187" fmla="*/ 391740 w 432956"/>
                <a:gd name="connsiteY5-188" fmla="*/ 938372 h 938372"/>
                <a:gd name="connsiteX6-189" fmla="*/ 41218 w 432956"/>
                <a:gd name="connsiteY6-190" fmla="*/ 938372 h 938372"/>
                <a:gd name="connsiteX7-191" fmla="*/ 122717 w 432956"/>
                <a:gd name="connsiteY7-192" fmla="*/ 458103 h 938372"/>
                <a:gd name="connsiteX8-193" fmla="*/ 63405 w 432956"/>
                <a:gd name="connsiteY8-194" fmla="*/ 260163 h 938372"/>
                <a:gd name="connsiteX9-195" fmla="*/ 0 w 432956"/>
                <a:gd name="connsiteY9-196" fmla="*/ 152400 h 938372"/>
                <a:gd name="connsiteX10-197" fmla="*/ 216478 w 432956"/>
                <a:gd name="connsiteY10-198" fmla="*/ 0 h 938372"/>
                <a:gd name="connsiteX0-199" fmla="*/ 216478 w 432956"/>
                <a:gd name="connsiteY0-200" fmla="*/ 0 h 938372"/>
                <a:gd name="connsiteX1-201" fmla="*/ 432956 w 432956"/>
                <a:gd name="connsiteY1-202" fmla="*/ 152400 h 938372"/>
                <a:gd name="connsiteX2-203" fmla="*/ 369551 w 432956"/>
                <a:gd name="connsiteY2-204" fmla="*/ 260163 h 938372"/>
                <a:gd name="connsiteX3-205" fmla="*/ 309290 w 432956"/>
                <a:gd name="connsiteY3-206" fmla="*/ 288766 h 938372"/>
                <a:gd name="connsiteX4-207" fmla="*/ 318874 w 432956"/>
                <a:gd name="connsiteY4-208" fmla="*/ 390981 h 938372"/>
                <a:gd name="connsiteX5-209" fmla="*/ 391740 w 432956"/>
                <a:gd name="connsiteY5-210" fmla="*/ 938372 h 938372"/>
                <a:gd name="connsiteX6-211" fmla="*/ 41218 w 432956"/>
                <a:gd name="connsiteY6-212" fmla="*/ 938372 h 938372"/>
                <a:gd name="connsiteX7-213" fmla="*/ 122717 w 432956"/>
                <a:gd name="connsiteY7-214" fmla="*/ 458103 h 938372"/>
                <a:gd name="connsiteX8-215" fmla="*/ 63405 w 432956"/>
                <a:gd name="connsiteY8-216" fmla="*/ 260163 h 938372"/>
                <a:gd name="connsiteX9-217" fmla="*/ 0 w 432956"/>
                <a:gd name="connsiteY9-218" fmla="*/ 152400 h 938372"/>
                <a:gd name="connsiteX10-219" fmla="*/ 216478 w 432956"/>
                <a:gd name="connsiteY10-220" fmla="*/ 0 h 938372"/>
                <a:gd name="connsiteX0-221" fmla="*/ 216478 w 432956"/>
                <a:gd name="connsiteY0-222" fmla="*/ 0 h 938372"/>
                <a:gd name="connsiteX1-223" fmla="*/ 432956 w 432956"/>
                <a:gd name="connsiteY1-224" fmla="*/ 152400 h 938372"/>
                <a:gd name="connsiteX2-225" fmla="*/ 369551 w 432956"/>
                <a:gd name="connsiteY2-226" fmla="*/ 260163 h 938372"/>
                <a:gd name="connsiteX3-227" fmla="*/ 309290 w 432956"/>
                <a:gd name="connsiteY3-228" fmla="*/ 288766 h 938372"/>
                <a:gd name="connsiteX4-229" fmla="*/ 318874 w 432956"/>
                <a:gd name="connsiteY4-230" fmla="*/ 390981 h 938372"/>
                <a:gd name="connsiteX5-231" fmla="*/ 391740 w 432956"/>
                <a:gd name="connsiteY5-232" fmla="*/ 938372 h 938372"/>
                <a:gd name="connsiteX6-233" fmla="*/ 41218 w 432956"/>
                <a:gd name="connsiteY6-234" fmla="*/ 938372 h 938372"/>
                <a:gd name="connsiteX7-235" fmla="*/ 122717 w 432956"/>
                <a:gd name="connsiteY7-236" fmla="*/ 458103 h 938372"/>
                <a:gd name="connsiteX8-237" fmla="*/ 63405 w 432956"/>
                <a:gd name="connsiteY8-238" fmla="*/ 260163 h 938372"/>
                <a:gd name="connsiteX9-239" fmla="*/ 0 w 432956"/>
                <a:gd name="connsiteY9-240" fmla="*/ 152400 h 938372"/>
                <a:gd name="connsiteX10-241" fmla="*/ 216478 w 432956"/>
                <a:gd name="connsiteY10-242" fmla="*/ 0 h 938372"/>
                <a:gd name="connsiteX0-243" fmla="*/ 216478 w 432956"/>
                <a:gd name="connsiteY0-244" fmla="*/ 0 h 938372"/>
                <a:gd name="connsiteX1-245" fmla="*/ 432956 w 432956"/>
                <a:gd name="connsiteY1-246" fmla="*/ 152400 h 938372"/>
                <a:gd name="connsiteX2-247" fmla="*/ 369551 w 432956"/>
                <a:gd name="connsiteY2-248" fmla="*/ 260163 h 938372"/>
                <a:gd name="connsiteX3-249" fmla="*/ 309290 w 432956"/>
                <a:gd name="connsiteY3-250" fmla="*/ 288766 h 938372"/>
                <a:gd name="connsiteX4-251" fmla="*/ 318874 w 432956"/>
                <a:gd name="connsiteY4-252" fmla="*/ 390981 h 938372"/>
                <a:gd name="connsiteX5-253" fmla="*/ 391740 w 432956"/>
                <a:gd name="connsiteY5-254" fmla="*/ 938372 h 938372"/>
                <a:gd name="connsiteX6-255" fmla="*/ 41218 w 432956"/>
                <a:gd name="connsiteY6-256" fmla="*/ 938372 h 938372"/>
                <a:gd name="connsiteX7-257" fmla="*/ 122717 w 432956"/>
                <a:gd name="connsiteY7-258" fmla="*/ 458103 h 938372"/>
                <a:gd name="connsiteX8-259" fmla="*/ 63405 w 432956"/>
                <a:gd name="connsiteY8-260" fmla="*/ 260163 h 938372"/>
                <a:gd name="connsiteX9-261" fmla="*/ 0 w 432956"/>
                <a:gd name="connsiteY9-262" fmla="*/ 152400 h 938372"/>
                <a:gd name="connsiteX10-263" fmla="*/ 216478 w 432956"/>
                <a:gd name="connsiteY10-264" fmla="*/ 0 h 938372"/>
                <a:gd name="connsiteX0-265" fmla="*/ 216478 w 432956"/>
                <a:gd name="connsiteY0-266" fmla="*/ 0 h 938372"/>
                <a:gd name="connsiteX1-267" fmla="*/ 432956 w 432956"/>
                <a:gd name="connsiteY1-268" fmla="*/ 152400 h 938372"/>
                <a:gd name="connsiteX2-269" fmla="*/ 369551 w 432956"/>
                <a:gd name="connsiteY2-270" fmla="*/ 260163 h 938372"/>
                <a:gd name="connsiteX3-271" fmla="*/ 309290 w 432956"/>
                <a:gd name="connsiteY3-272" fmla="*/ 288766 h 938372"/>
                <a:gd name="connsiteX4-273" fmla="*/ 318874 w 432956"/>
                <a:gd name="connsiteY4-274" fmla="*/ 390981 h 938372"/>
                <a:gd name="connsiteX5-275" fmla="*/ 391740 w 432956"/>
                <a:gd name="connsiteY5-276" fmla="*/ 938372 h 938372"/>
                <a:gd name="connsiteX6-277" fmla="*/ 41218 w 432956"/>
                <a:gd name="connsiteY6-278" fmla="*/ 938372 h 938372"/>
                <a:gd name="connsiteX7-279" fmla="*/ 122717 w 432956"/>
                <a:gd name="connsiteY7-280" fmla="*/ 458103 h 938372"/>
                <a:gd name="connsiteX8-281" fmla="*/ 63405 w 432956"/>
                <a:gd name="connsiteY8-282" fmla="*/ 260163 h 938372"/>
                <a:gd name="connsiteX9-283" fmla="*/ 0 w 432956"/>
                <a:gd name="connsiteY9-284" fmla="*/ 152400 h 938372"/>
                <a:gd name="connsiteX10-285" fmla="*/ 216478 w 432956"/>
                <a:gd name="connsiteY10-286" fmla="*/ 0 h 938372"/>
                <a:gd name="connsiteX0-287" fmla="*/ 216478 w 432956"/>
                <a:gd name="connsiteY0-288" fmla="*/ 0 h 938372"/>
                <a:gd name="connsiteX1-289" fmla="*/ 432956 w 432956"/>
                <a:gd name="connsiteY1-290" fmla="*/ 152400 h 938372"/>
                <a:gd name="connsiteX2-291" fmla="*/ 369551 w 432956"/>
                <a:gd name="connsiteY2-292" fmla="*/ 260163 h 938372"/>
                <a:gd name="connsiteX3-293" fmla="*/ 309290 w 432956"/>
                <a:gd name="connsiteY3-294" fmla="*/ 288766 h 938372"/>
                <a:gd name="connsiteX4-295" fmla="*/ 318874 w 432956"/>
                <a:gd name="connsiteY4-296" fmla="*/ 390981 h 938372"/>
                <a:gd name="connsiteX5-297" fmla="*/ 391740 w 432956"/>
                <a:gd name="connsiteY5-298" fmla="*/ 938372 h 938372"/>
                <a:gd name="connsiteX6-299" fmla="*/ 41218 w 432956"/>
                <a:gd name="connsiteY6-300" fmla="*/ 938372 h 938372"/>
                <a:gd name="connsiteX7-301" fmla="*/ 138592 w 432956"/>
                <a:gd name="connsiteY7-302" fmla="*/ 458103 h 938372"/>
                <a:gd name="connsiteX8-303" fmla="*/ 63405 w 432956"/>
                <a:gd name="connsiteY8-304" fmla="*/ 260163 h 938372"/>
                <a:gd name="connsiteX9-305" fmla="*/ 0 w 432956"/>
                <a:gd name="connsiteY9-306" fmla="*/ 152400 h 938372"/>
                <a:gd name="connsiteX10-307" fmla="*/ 216478 w 432956"/>
                <a:gd name="connsiteY10-308" fmla="*/ 0 h 938372"/>
                <a:gd name="connsiteX0-309" fmla="*/ 216478 w 432956"/>
                <a:gd name="connsiteY0-310" fmla="*/ 0 h 938372"/>
                <a:gd name="connsiteX1-311" fmla="*/ 432956 w 432956"/>
                <a:gd name="connsiteY1-312" fmla="*/ 152400 h 938372"/>
                <a:gd name="connsiteX2-313" fmla="*/ 369551 w 432956"/>
                <a:gd name="connsiteY2-314" fmla="*/ 260163 h 938372"/>
                <a:gd name="connsiteX3-315" fmla="*/ 309290 w 432956"/>
                <a:gd name="connsiteY3-316" fmla="*/ 288766 h 938372"/>
                <a:gd name="connsiteX4-317" fmla="*/ 318874 w 432956"/>
                <a:gd name="connsiteY4-318" fmla="*/ 390981 h 938372"/>
                <a:gd name="connsiteX5-319" fmla="*/ 391740 w 432956"/>
                <a:gd name="connsiteY5-320" fmla="*/ 938372 h 938372"/>
                <a:gd name="connsiteX6-321" fmla="*/ 41218 w 432956"/>
                <a:gd name="connsiteY6-322" fmla="*/ 938372 h 938372"/>
                <a:gd name="connsiteX7-323" fmla="*/ 138592 w 432956"/>
                <a:gd name="connsiteY7-324" fmla="*/ 458103 h 938372"/>
                <a:gd name="connsiteX8-325" fmla="*/ 63405 w 432956"/>
                <a:gd name="connsiteY8-326" fmla="*/ 260163 h 938372"/>
                <a:gd name="connsiteX9-327" fmla="*/ 0 w 432956"/>
                <a:gd name="connsiteY9-328" fmla="*/ 152400 h 938372"/>
                <a:gd name="connsiteX10-329" fmla="*/ 216478 w 432956"/>
                <a:gd name="connsiteY10-330" fmla="*/ 0 h 938372"/>
                <a:gd name="connsiteX0-331" fmla="*/ 216478 w 432956"/>
                <a:gd name="connsiteY0-332" fmla="*/ 0 h 938372"/>
                <a:gd name="connsiteX1-333" fmla="*/ 432956 w 432956"/>
                <a:gd name="connsiteY1-334" fmla="*/ 152400 h 938372"/>
                <a:gd name="connsiteX2-335" fmla="*/ 369551 w 432956"/>
                <a:gd name="connsiteY2-336" fmla="*/ 260163 h 938372"/>
                <a:gd name="connsiteX3-337" fmla="*/ 309290 w 432956"/>
                <a:gd name="connsiteY3-338" fmla="*/ 288766 h 938372"/>
                <a:gd name="connsiteX4-339" fmla="*/ 318874 w 432956"/>
                <a:gd name="connsiteY4-340" fmla="*/ 390981 h 938372"/>
                <a:gd name="connsiteX5-341" fmla="*/ 391740 w 432956"/>
                <a:gd name="connsiteY5-342" fmla="*/ 938372 h 938372"/>
                <a:gd name="connsiteX6-343" fmla="*/ 41218 w 432956"/>
                <a:gd name="connsiteY6-344" fmla="*/ 938372 h 938372"/>
                <a:gd name="connsiteX7-345" fmla="*/ 138592 w 432956"/>
                <a:gd name="connsiteY7-346" fmla="*/ 458103 h 938372"/>
                <a:gd name="connsiteX8-347" fmla="*/ 63405 w 432956"/>
                <a:gd name="connsiteY8-348" fmla="*/ 260163 h 938372"/>
                <a:gd name="connsiteX9-349" fmla="*/ 0 w 432956"/>
                <a:gd name="connsiteY9-350" fmla="*/ 152400 h 938372"/>
                <a:gd name="connsiteX10-351" fmla="*/ 216478 w 432956"/>
                <a:gd name="connsiteY10-352" fmla="*/ 0 h 938372"/>
                <a:gd name="connsiteX0-353" fmla="*/ 216478 w 432956"/>
                <a:gd name="connsiteY0-354" fmla="*/ 0 h 938372"/>
                <a:gd name="connsiteX1-355" fmla="*/ 432956 w 432956"/>
                <a:gd name="connsiteY1-356" fmla="*/ 152400 h 938372"/>
                <a:gd name="connsiteX2-357" fmla="*/ 369551 w 432956"/>
                <a:gd name="connsiteY2-358" fmla="*/ 260163 h 938372"/>
                <a:gd name="connsiteX3-359" fmla="*/ 309290 w 432956"/>
                <a:gd name="connsiteY3-360" fmla="*/ 288766 h 938372"/>
                <a:gd name="connsiteX4-361" fmla="*/ 322049 w 432956"/>
                <a:gd name="connsiteY4-362" fmla="*/ 457656 h 938372"/>
                <a:gd name="connsiteX5-363" fmla="*/ 391740 w 432956"/>
                <a:gd name="connsiteY5-364" fmla="*/ 938372 h 938372"/>
                <a:gd name="connsiteX6-365" fmla="*/ 41218 w 432956"/>
                <a:gd name="connsiteY6-366" fmla="*/ 938372 h 938372"/>
                <a:gd name="connsiteX7-367" fmla="*/ 138592 w 432956"/>
                <a:gd name="connsiteY7-368" fmla="*/ 458103 h 938372"/>
                <a:gd name="connsiteX8-369" fmla="*/ 63405 w 432956"/>
                <a:gd name="connsiteY8-370" fmla="*/ 260163 h 938372"/>
                <a:gd name="connsiteX9-371" fmla="*/ 0 w 432956"/>
                <a:gd name="connsiteY9-372" fmla="*/ 152400 h 938372"/>
                <a:gd name="connsiteX10-373" fmla="*/ 216478 w 432956"/>
                <a:gd name="connsiteY10-374" fmla="*/ 0 h 938372"/>
                <a:gd name="connsiteX0-375" fmla="*/ 216478 w 432956"/>
                <a:gd name="connsiteY0-376" fmla="*/ 0 h 938372"/>
                <a:gd name="connsiteX1-377" fmla="*/ 432956 w 432956"/>
                <a:gd name="connsiteY1-378" fmla="*/ 152400 h 938372"/>
                <a:gd name="connsiteX2-379" fmla="*/ 369551 w 432956"/>
                <a:gd name="connsiteY2-380" fmla="*/ 260163 h 938372"/>
                <a:gd name="connsiteX3-381" fmla="*/ 309290 w 432956"/>
                <a:gd name="connsiteY3-382" fmla="*/ 288766 h 938372"/>
                <a:gd name="connsiteX4-383" fmla="*/ 322049 w 432956"/>
                <a:gd name="connsiteY4-384" fmla="*/ 457656 h 938372"/>
                <a:gd name="connsiteX5-385" fmla="*/ 391740 w 432956"/>
                <a:gd name="connsiteY5-386" fmla="*/ 938372 h 938372"/>
                <a:gd name="connsiteX6-387" fmla="*/ 41218 w 432956"/>
                <a:gd name="connsiteY6-388" fmla="*/ 938372 h 938372"/>
                <a:gd name="connsiteX7-389" fmla="*/ 138592 w 432956"/>
                <a:gd name="connsiteY7-390" fmla="*/ 458103 h 938372"/>
                <a:gd name="connsiteX8-391" fmla="*/ 63405 w 432956"/>
                <a:gd name="connsiteY8-392" fmla="*/ 260163 h 938372"/>
                <a:gd name="connsiteX9-393" fmla="*/ 0 w 432956"/>
                <a:gd name="connsiteY9-394" fmla="*/ 152400 h 938372"/>
                <a:gd name="connsiteX10-395" fmla="*/ 216478 w 432956"/>
                <a:gd name="connsiteY10-396" fmla="*/ 0 h 938372"/>
                <a:gd name="connsiteX0-397" fmla="*/ 216478 w 432956"/>
                <a:gd name="connsiteY0-398" fmla="*/ 0 h 938372"/>
                <a:gd name="connsiteX1-399" fmla="*/ 432956 w 432956"/>
                <a:gd name="connsiteY1-400" fmla="*/ 152400 h 938372"/>
                <a:gd name="connsiteX2-401" fmla="*/ 369551 w 432956"/>
                <a:gd name="connsiteY2-402" fmla="*/ 260163 h 938372"/>
                <a:gd name="connsiteX3-403" fmla="*/ 309290 w 432956"/>
                <a:gd name="connsiteY3-404" fmla="*/ 285591 h 938372"/>
                <a:gd name="connsiteX4-405" fmla="*/ 322049 w 432956"/>
                <a:gd name="connsiteY4-406" fmla="*/ 457656 h 938372"/>
                <a:gd name="connsiteX5-407" fmla="*/ 391740 w 432956"/>
                <a:gd name="connsiteY5-408" fmla="*/ 938372 h 938372"/>
                <a:gd name="connsiteX6-409" fmla="*/ 41218 w 432956"/>
                <a:gd name="connsiteY6-410" fmla="*/ 938372 h 938372"/>
                <a:gd name="connsiteX7-411" fmla="*/ 138592 w 432956"/>
                <a:gd name="connsiteY7-412" fmla="*/ 458103 h 938372"/>
                <a:gd name="connsiteX8-413" fmla="*/ 63405 w 432956"/>
                <a:gd name="connsiteY8-414" fmla="*/ 260163 h 938372"/>
                <a:gd name="connsiteX9-415" fmla="*/ 0 w 432956"/>
                <a:gd name="connsiteY9-416" fmla="*/ 152400 h 938372"/>
                <a:gd name="connsiteX10-417" fmla="*/ 216478 w 432956"/>
                <a:gd name="connsiteY10-418" fmla="*/ 0 h 938372"/>
                <a:gd name="connsiteX0-419" fmla="*/ 216478 w 432956"/>
                <a:gd name="connsiteY0-420" fmla="*/ 0 h 938372"/>
                <a:gd name="connsiteX1-421" fmla="*/ 432956 w 432956"/>
                <a:gd name="connsiteY1-422" fmla="*/ 152400 h 938372"/>
                <a:gd name="connsiteX2-423" fmla="*/ 369551 w 432956"/>
                <a:gd name="connsiteY2-424" fmla="*/ 260163 h 938372"/>
                <a:gd name="connsiteX3-425" fmla="*/ 309290 w 432956"/>
                <a:gd name="connsiteY3-426" fmla="*/ 285591 h 938372"/>
                <a:gd name="connsiteX4-427" fmla="*/ 322049 w 432956"/>
                <a:gd name="connsiteY4-428" fmla="*/ 457656 h 938372"/>
                <a:gd name="connsiteX5-429" fmla="*/ 391740 w 432956"/>
                <a:gd name="connsiteY5-430" fmla="*/ 938372 h 938372"/>
                <a:gd name="connsiteX6-431" fmla="*/ 41218 w 432956"/>
                <a:gd name="connsiteY6-432" fmla="*/ 938372 h 938372"/>
                <a:gd name="connsiteX7-433" fmla="*/ 138592 w 432956"/>
                <a:gd name="connsiteY7-434" fmla="*/ 458103 h 938372"/>
                <a:gd name="connsiteX8-435" fmla="*/ 63405 w 432956"/>
                <a:gd name="connsiteY8-436" fmla="*/ 260163 h 938372"/>
                <a:gd name="connsiteX9-437" fmla="*/ 0 w 432956"/>
                <a:gd name="connsiteY9-438" fmla="*/ 152400 h 938372"/>
                <a:gd name="connsiteX10-439" fmla="*/ 216478 w 432956"/>
                <a:gd name="connsiteY10-440" fmla="*/ 0 h 938372"/>
                <a:gd name="connsiteX0-441" fmla="*/ 216478 w 432956"/>
                <a:gd name="connsiteY0-442" fmla="*/ 0 h 938372"/>
                <a:gd name="connsiteX1-443" fmla="*/ 432956 w 432956"/>
                <a:gd name="connsiteY1-444" fmla="*/ 152400 h 938372"/>
                <a:gd name="connsiteX2-445" fmla="*/ 369551 w 432956"/>
                <a:gd name="connsiteY2-446" fmla="*/ 260163 h 938372"/>
                <a:gd name="connsiteX3-447" fmla="*/ 322049 w 432956"/>
                <a:gd name="connsiteY3-448" fmla="*/ 457656 h 938372"/>
                <a:gd name="connsiteX4-449" fmla="*/ 391740 w 432956"/>
                <a:gd name="connsiteY4-450" fmla="*/ 938372 h 938372"/>
                <a:gd name="connsiteX5-451" fmla="*/ 41218 w 432956"/>
                <a:gd name="connsiteY5-452" fmla="*/ 938372 h 938372"/>
                <a:gd name="connsiteX6-453" fmla="*/ 138592 w 432956"/>
                <a:gd name="connsiteY6-454" fmla="*/ 458103 h 938372"/>
                <a:gd name="connsiteX7-455" fmla="*/ 63405 w 432956"/>
                <a:gd name="connsiteY7-456" fmla="*/ 260163 h 938372"/>
                <a:gd name="connsiteX8-457" fmla="*/ 0 w 432956"/>
                <a:gd name="connsiteY8-458" fmla="*/ 152400 h 938372"/>
                <a:gd name="connsiteX9-459" fmla="*/ 216478 w 432956"/>
                <a:gd name="connsiteY9-460" fmla="*/ 0 h 938372"/>
                <a:gd name="connsiteX0-461" fmla="*/ 216478 w 432956"/>
                <a:gd name="connsiteY0-462" fmla="*/ 0 h 938372"/>
                <a:gd name="connsiteX1-463" fmla="*/ 432956 w 432956"/>
                <a:gd name="connsiteY1-464" fmla="*/ 152400 h 938372"/>
                <a:gd name="connsiteX2-465" fmla="*/ 369551 w 432956"/>
                <a:gd name="connsiteY2-466" fmla="*/ 260163 h 938372"/>
                <a:gd name="connsiteX3-467" fmla="*/ 322049 w 432956"/>
                <a:gd name="connsiteY3-468" fmla="*/ 457656 h 938372"/>
                <a:gd name="connsiteX4-469" fmla="*/ 391740 w 432956"/>
                <a:gd name="connsiteY4-470" fmla="*/ 938372 h 938372"/>
                <a:gd name="connsiteX5-471" fmla="*/ 41218 w 432956"/>
                <a:gd name="connsiteY5-472" fmla="*/ 938372 h 938372"/>
                <a:gd name="connsiteX6-473" fmla="*/ 138592 w 432956"/>
                <a:gd name="connsiteY6-474" fmla="*/ 458103 h 938372"/>
                <a:gd name="connsiteX7-475" fmla="*/ 63405 w 432956"/>
                <a:gd name="connsiteY7-476" fmla="*/ 260163 h 938372"/>
                <a:gd name="connsiteX8-477" fmla="*/ 0 w 432956"/>
                <a:gd name="connsiteY8-478" fmla="*/ 152400 h 938372"/>
                <a:gd name="connsiteX9-479" fmla="*/ 216478 w 432956"/>
                <a:gd name="connsiteY9-480" fmla="*/ 0 h 938372"/>
                <a:gd name="connsiteX0-481" fmla="*/ 216478 w 432956"/>
                <a:gd name="connsiteY0-482" fmla="*/ 0 h 938372"/>
                <a:gd name="connsiteX1-483" fmla="*/ 432956 w 432956"/>
                <a:gd name="connsiteY1-484" fmla="*/ 152400 h 938372"/>
                <a:gd name="connsiteX2-485" fmla="*/ 369551 w 432956"/>
                <a:gd name="connsiteY2-486" fmla="*/ 260163 h 938372"/>
                <a:gd name="connsiteX3-487" fmla="*/ 322049 w 432956"/>
                <a:gd name="connsiteY3-488" fmla="*/ 457656 h 938372"/>
                <a:gd name="connsiteX4-489" fmla="*/ 391740 w 432956"/>
                <a:gd name="connsiteY4-490" fmla="*/ 938372 h 938372"/>
                <a:gd name="connsiteX5-491" fmla="*/ 41218 w 432956"/>
                <a:gd name="connsiteY5-492" fmla="*/ 938372 h 938372"/>
                <a:gd name="connsiteX6-493" fmla="*/ 138592 w 432956"/>
                <a:gd name="connsiteY6-494" fmla="*/ 458103 h 938372"/>
                <a:gd name="connsiteX7-495" fmla="*/ 63405 w 432956"/>
                <a:gd name="connsiteY7-496" fmla="*/ 260163 h 938372"/>
                <a:gd name="connsiteX8-497" fmla="*/ 0 w 432956"/>
                <a:gd name="connsiteY8-498" fmla="*/ 152400 h 938372"/>
                <a:gd name="connsiteX9-499" fmla="*/ 216478 w 432956"/>
                <a:gd name="connsiteY9-500" fmla="*/ 0 h 938372"/>
                <a:gd name="connsiteX0-501" fmla="*/ 216478 w 432956"/>
                <a:gd name="connsiteY0-502" fmla="*/ 0 h 938372"/>
                <a:gd name="connsiteX1-503" fmla="*/ 432956 w 432956"/>
                <a:gd name="connsiteY1-504" fmla="*/ 152400 h 938372"/>
                <a:gd name="connsiteX2-505" fmla="*/ 369551 w 432956"/>
                <a:gd name="connsiteY2-506" fmla="*/ 260163 h 938372"/>
                <a:gd name="connsiteX3-507" fmla="*/ 322049 w 432956"/>
                <a:gd name="connsiteY3-508" fmla="*/ 457656 h 938372"/>
                <a:gd name="connsiteX4-509" fmla="*/ 391740 w 432956"/>
                <a:gd name="connsiteY4-510" fmla="*/ 938372 h 938372"/>
                <a:gd name="connsiteX5-511" fmla="*/ 41218 w 432956"/>
                <a:gd name="connsiteY5-512" fmla="*/ 938372 h 938372"/>
                <a:gd name="connsiteX6-513" fmla="*/ 138592 w 432956"/>
                <a:gd name="connsiteY6-514" fmla="*/ 458103 h 938372"/>
                <a:gd name="connsiteX7-515" fmla="*/ 63405 w 432956"/>
                <a:gd name="connsiteY7-516" fmla="*/ 260163 h 938372"/>
                <a:gd name="connsiteX8-517" fmla="*/ 0 w 432956"/>
                <a:gd name="connsiteY8-518" fmla="*/ 152400 h 938372"/>
                <a:gd name="connsiteX9-519" fmla="*/ 216478 w 432956"/>
                <a:gd name="connsiteY9-520" fmla="*/ 0 h 938372"/>
                <a:gd name="connsiteX0-521" fmla="*/ 216478 w 432956"/>
                <a:gd name="connsiteY0-522" fmla="*/ 0 h 938372"/>
                <a:gd name="connsiteX1-523" fmla="*/ 432956 w 432956"/>
                <a:gd name="connsiteY1-524" fmla="*/ 152400 h 938372"/>
                <a:gd name="connsiteX2-525" fmla="*/ 369551 w 432956"/>
                <a:gd name="connsiteY2-526" fmla="*/ 260163 h 938372"/>
                <a:gd name="connsiteX3-527" fmla="*/ 322049 w 432956"/>
                <a:gd name="connsiteY3-528" fmla="*/ 470356 h 938372"/>
                <a:gd name="connsiteX4-529" fmla="*/ 391740 w 432956"/>
                <a:gd name="connsiteY4-530" fmla="*/ 938372 h 938372"/>
                <a:gd name="connsiteX5-531" fmla="*/ 41218 w 432956"/>
                <a:gd name="connsiteY5-532" fmla="*/ 938372 h 938372"/>
                <a:gd name="connsiteX6-533" fmla="*/ 138592 w 432956"/>
                <a:gd name="connsiteY6-534" fmla="*/ 458103 h 938372"/>
                <a:gd name="connsiteX7-535" fmla="*/ 63405 w 432956"/>
                <a:gd name="connsiteY7-536" fmla="*/ 260163 h 938372"/>
                <a:gd name="connsiteX8-537" fmla="*/ 0 w 432956"/>
                <a:gd name="connsiteY8-538" fmla="*/ 152400 h 938372"/>
                <a:gd name="connsiteX9-539" fmla="*/ 216478 w 432956"/>
                <a:gd name="connsiteY9-540" fmla="*/ 0 h 938372"/>
                <a:gd name="connsiteX0-541" fmla="*/ 216478 w 432956"/>
                <a:gd name="connsiteY0-542" fmla="*/ 0 h 938372"/>
                <a:gd name="connsiteX1-543" fmla="*/ 432956 w 432956"/>
                <a:gd name="connsiteY1-544" fmla="*/ 152400 h 938372"/>
                <a:gd name="connsiteX2-545" fmla="*/ 369551 w 432956"/>
                <a:gd name="connsiteY2-546" fmla="*/ 260163 h 938372"/>
                <a:gd name="connsiteX3-547" fmla="*/ 322049 w 432956"/>
                <a:gd name="connsiteY3-548" fmla="*/ 470356 h 938372"/>
                <a:gd name="connsiteX4-549" fmla="*/ 391740 w 432956"/>
                <a:gd name="connsiteY4-550" fmla="*/ 938372 h 938372"/>
                <a:gd name="connsiteX5-551" fmla="*/ 41218 w 432956"/>
                <a:gd name="connsiteY5-552" fmla="*/ 938372 h 938372"/>
                <a:gd name="connsiteX6-553" fmla="*/ 138592 w 432956"/>
                <a:gd name="connsiteY6-554" fmla="*/ 458103 h 938372"/>
                <a:gd name="connsiteX7-555" fmla="*/ 63405 w 432956"/>
                <a:gd name="connsiteY7-556" fmla="*/ 260163 h 938372"/>
                <a:gd name="connsiteX8-557" fmla="*/ 0 w 432956"/>
                <a:gd name="connsiteY8-558" fmla="*/ 152400 h 938372"/>
                <a:gd name="connsiteX9-559" fmla="*/ 216478 w 432956"/>
                <a:gd name="connsiteY9-560" fmla="*/ 0 h 938372"/>
                <a:gd name="connsiteX0-561" fmla="*/ 216478 w 432956"/>
                <a:gd name="connsiteY0-562" fmla="*/ 0 h 938372"/>
                <a:gd name="connsiteX1-563" fmla="*/ 432956 w 432956"/>
                <a:gd name="connsiteY1-564" fmla="*/ 152400 h 938372"/>
                <a:gd name="connsiteX2-565" fmla="*/ 369551 w 432956"/>
                <a:gd name="connsiteY2-566" fmla="*/ 260163 h 938372"/>
                <a:gd name="connsiteX3-567" fmla="*/ 318874 w 432956"/>
                <a:gd name="connsiteY3-568" fmla="*/ 454481 h 938372"/>
                <a:gd name="connsiteX4-569" fmla="*/ 391740 w 432956"/>
                <a:gd name="connsiteY4-570" fmla="*/ 938372 h 938372"/>
                <a:gd name="connsiteX5-571" fmla="*/ 41218 w 432956"/>
                <a:gd name="connsiteY5-572" fmla="*/ 938372 h 938372"/>
                <a:gd name="connsiteX6-573" fmla="*/ 138592 w 432956"/>
                <a:gd name="connsiteY6-574" fmla="*/ 458103 h 938372"/>
                <a:gd name="connsiteX7-575" fmla="*/ 63405 w 432956"/>
                <a:gd name="connsiteY7-576" fmla="*/ 260163 h 938372"/>
                <a:gd name="connsiteX8-577" fmla="*/ 0 w 432956"/>
                <a:gd name="connsiteY8-578" fmla="*/ 152400 h 938372"/>
                <a:gd name="connsiteX9-579" fmla="*/ 216478 w 432956"/>
                <a:gd name="connsiteY9-580" fmla="*/ 0 h 938372"/>
                <a:gd name="connsiteX0-581" fmla="*/ 216478 w 432956"/>
                <a:gd name="connsiteY0-582" fmla="*/ 0 h 938372"/>
                <a:gd name="connsiteX1-583" fmla="*/ 432956 w 432956"/>
                <a:gd name="connsiteY1-584" fmla="*/ 152400 h 938372"/>
                <a:gd name="connsiteX2-585" fmla="*/ 369551 w 432956"/>
                <a:gd name="connsiteY2-586" fmla="*/ 260163 h 938372"/>
                <a:gd name="connsiteX3-587" fmla="*/ 318874 w 432956"/>
                <a:gd name="connsiteY3-588" fmla="*/ 454481 h 938372"/>
                <a:gd name="connsiteX4-589" fmla="*/ 391740 w 432956"/>
                <a:gd name="connsiteY4-590" fmla="*/ 938372 h 938372"/>
                <a:gd name="connsiteX5-591" fmla="*/ 41218 w 432956"/>
                <a:gd name="connsiteY5-592" fmla="*/ 938372 h 938372"/>
                <a:gd name="connsiteX6-593" fmla="*/ 138592 w 432956"/>
                <a:gd name="connsiteY6-594" fmla="*/ 458103 h 938372"/>
                <a:gd name="connsiteX7-595" fmla="*/ 63405 w 432956"/>
                <a:gd name="connsiteY7-596" fmla="*/ 260163 h 938372"/>
                <a:gd name="connsiteX8-597" fmla="*/ 0 w 432956"/>
                <a:gd name="connsiteY8-598" fmla="*/ 152400 h 938372"/>
                <a:gd name="connsiteX9-599" fmla="*/ 216478 w 432956"/>
                <a:gd name="connsiteY9-600" fmla="*/ 0 h 938372"/>
                <a:gd name="connsiteX0-601" fmla="*/ 216478 w 432956"/>
                <a:gd name="connsiteY0-602" fmla="*/ 0 h 938372"/>
                <a:gd name="connsiteX1-603" fmla="*/ 432956 w 432956"/>
                <a:gd name="connsiteY1-604" fmla="*/ 152400 h 938372"/>
                <a:gd name="connsiteX2-605" fmla="*/ 369551 w 432956"/>
                <a:gd name="connsiteY2-606" fmla="*/ 260163 h 938372"/>
                <a:gd name="connsiteX3-607" fmla="*/ 318874 w 432956"/>
                <a:gd name="connsiteY3-608" fmla="*/ 454481 h 938372"/>
                <a:gd name="connsiteX4-609" fmla="*/ 391740 w 432956"/>
                <a:gd name="connsiteY4-610" fmla="*/ 938372 h 938372"/>
                <a:gd name="connsiteX5-611" fmla="*/ 41218 w 432956"/>
                <a:gd name="connsiteY5-612" fmla="*/ 938372 h 938372"/>
                <a:gd name="connsiteX6-613" fmla="*/ 138592 w 432956"/>
                <a:gd name="connsiteY6-614" fmla="*/ 458103 h 938372"/>
                <a:gd name="connsiteX7-615" fmla="*/ 63405 w 432956"/>
                <a:gd name="connsiteY7-616" fmla="*/ 260163 h 938372"/>
                <a:gd name="connsiteX8-617" fmla="*/ 0 w 432956"/>
                <a:gd name="connsiteY8-618" fmla="*/ 152400 h 938372"/>
                <a:gd name="connsiteX9-619" fmla="*/ 216478 w 432956"/>
                <a:gd name="connsiteY9-620" fmla="*/ 0 h 938372"/>
                <a:gd name="connsiteX0-621" fmla="*/ 216478 w 432956"/>
                <a:gd name="connsiteY0-622" fmla="*/ 0 h 938372"/>
                <a:gd name="connsiteX1-623" fmla="*/ 432956 w 432956"/>
                <a:gd name="connsiteY1-624" fmla="*/ 152400 h 938372"/>
                <a:gd name="connsiteX2-625" fmla="*/ 369551 w 432956"/>
                <a:gd name="connsiteY2-626" fmla="*/ 260163 h 938372"/>
                <a:gd name="connsiteX3-627" fmla="*/ 318874 w 432956"/>
                <a:gd name="connsiteY3-628" fmla="*/ 454481 h 938372"/>
                <a:gd name="connsiteX4-629" fmla="*/ 391740 w 432956"/>
                <a:gd name="connsiteY4-630" fmla="*/ 938372 h 938372"/>
                <a:gd name="connsiteX5-631" fmla="*/ 41218 w 432956"/>
                <a:gd name="connsiteY5-632" fmla="*/ 938372 h 938372"/>
                <a:gd name="connsiteX6-633" fmla="*/ 138592 w 432956"/>
                <a:gd name="connsiteY6-634" fmla="*/ 458103 h 938372"/>
                <a:gd name="connsiteX7-635" fmla="*/ 63405 w 432956"/>
                <a:gd name="connsiteY7-636" fmla="*/ 260163 h 938372"/>
                <a:gd name="connsiteX8-637" fmla="*/ 0 w 432956"/>
                <a:gd name="connsiteY8-638" fmla="*/ 152400 h 938372"/>
                <a:gd name="connsiteX9-639" fmla="*/ 216478 w 432956"/>
                <a:gd name="connsiteY9-640" fmla="*/ 0 h 938372"/>
                <a:gd name="connsiteX0-641" fmla="*/ 216478 w 432956"/>
                <a:gd name="connsiteY0-642" fmla="*/ 0 h 938372"/>
                <a:gd name="connsiteX1-643" fmla="*/ 432956 w 432956"/>
                <a:gd name="connsiteY1-644" fmla="*/ 152400 h 938372"/>
                <a:gd name="connsiteX2-645" fmla="*/ 369551 w 432956"/>
                <a:gd name="connsiteY2-646" fmla="*/ 260163 h 938372"/>
                <a:gd name="connsiteX3-647" fmla="*/ 318874 w 432956"/>
                <a:gd name="connsiteY3-648" fmla="*/ 454481 h 938372"/>
                <a:gd name="connsiteX4-649" fmla="*/ 391740 w 432956"/>
                <a:gd name="connsiteY4-650" fmla="*/ 938372 h 938372"/>
                <a:gd name="connsiteX5-651" fmla="*/ 41218 w 432956"/>
                <a:gd name="connsiteY5-652" fmla="*/ 938372 h 938372"/>
                <a:gd name="connsiteX6-653" fmla="*/ 138592 w 432956"/>
                <a:gd name="connsiteY6-654" fmla="*/ 458103 h 938372"/>
                <a:gd name="connsiteX7-655" fmla="*/ 63405 w 432956"/>
                <a:gd name="connsiteY7-656" fmla="*/ 260163 h 938372"/>
                <a:gd name="connsiteX8-657" fmla="*/ 0 w 432956"/>
                <a:gd name="connsiteY8-658" fmla="*/ 152400 h 938372"/>
                <a:gd name="connsiteX9-659" fmla="*/ 216478 w 432956"/>
                <a:gd name="connsiteY9-660" fmla="*/ 0 h 938372"/>
                <a:gd name="connsiteX0-661" fmla="*/ 216478 w 432956"/>
                <a:gd name="connsiteY0-662" fmla="*/ 0 h 938372"/>
                <a:gd name="connsiteX1-663" fmla="*/ 432956 w 432956"/>
                <a:gd name="connsiteY1-664" fmla="*/ 152400 h 938372"/>
                <a:gd name="connsiteX2-665" fmla="*/ 369551 w 432956"/>
                <a:gd name="connsiteY2-666" fmla="*/ 260163 h 938372"/>
                <a:gd name="connsiteX3-667" fmla="*/ 318874 w 432956"/>
                <a:gd name="connsiteY3-668" fmla="*/ 457656 h 938372"/>
                <a:gd name="connsiteX4-669" fmla="*/ 391740 w 432956"/>
                <a:gd name="connsiteY4-670" fmla="*/ 938372 h 938372"/>
                <a:gd name="connsiteX5-671" fmla="*/ 41218 w 432956"/>
                <a:gd name="connsiteY5-672" fmla="*/ 938372 h 938372"/>
                <a:gd name="connsiteX6-673" fmla="*/ 138592 w 432956"/>
                <a:gd name="connsiteY6-674" fmla="*/ 458103 h 938372"/>
                <a:gd name="connsiteX7-675" fmla="*/ 63405 w 432956"/>
                <a:gd name="connsiteY7-676" fmla="*/ 260163 h 938372"/>
                <a:gd name="connsiteX8-677" fmla="*/ 0 w 432956"/>
                <a:gd name="connsiteY8-678" fmla="*/ 152400 h 938372"/>
                <a:gd name="connsiteX9-679" fmla="*/ 216478 w 432956"/>
                <a:gd name="connsiteY9-680" fmla="*/ 0 h 938372"/>
                <a:gd name="connsiteX0-681" fmla="*/ 216478 w 432956"/>
                <a:gd name="connsiteY0-682" fmla="*/ 0 h 938372"/>
                <a:gd name="connsiteX1-683" fmla="*/ 432956 w 432956"/>
                <a:gd name="connsiteY1-684" fmla="*/ 152400 h 938372"/>
                <a:gd name="connsiteX2-685" fmla="*/ 369551 w 432956"/>
                <a:gd name="connsiteY2-686" fmla="*/ 260163 h 938372"/>
                <a:gd name="connsiteX3-687" fmla="*/ 318874 w 432956"/>
                <a:gd name="connsiteY3-688" fmla="*/ 457656 h 938372"/>
                <a:gd name="connsiteX4-689" fmla="*/ 391740 w 432956"/>
                <a:gd name="connsiteY4-690" fmla="*/ 938372 h 938372"/>
                <a:gd name="connsiteX5-691" fmla="*/ 41218 w 432956"/>
                <a:gd name="connsiteY5-692" fmla="*/ 938372 h 938372"/>
                <a:gd name="connsiteX6-693" fmla="*/ 138592 w 432956"/>
                <a:gd name="connsiteY6-694" fmla="*/ 458103 h 938372"/>
                <a:gd name="connsiteX7-695" fmla="*/ 63405 w 432956"/>
                <a:gd name="connsiteY7-696" fmla="*/ 260163 h 938372"/>
                <a:gd name="connsiteX8-697" fmla="*/ 0 w 432956"/>
                <a:gd name="connsiteY8-698" fmla="*/ 152400 h 938372"/>
                <a:gd name="connsiteX9-699" fmla="*/ 216478 w 432956"/>
                <a:gd name="connsiteY9-700" fmla="*/ 0 h 938372"/>
                <a:gd name="connsiteX0-701" fmla="*/ 216478 w 432956"/>
                <a:gd name="connsiteY0-702" fmla="*/ 0 h 938372"/>
                <a:gd name="connsiteX1-703" fmla="*/ 432956 w 432956"/>
                <a:gd name="connsiteY1-704" fmla="*/ 152400 h 938372"/>
                <a:gd name="connsiteX2-705" fmla="*/ 369551 w 432956"/>
                <a:gd name="connsiteY2-706" fmla="*/ 260163 h 938372"/>
                <a:gd name="connsiteX3-707" fmla="*/ 318874 w 432956"/>
                <a:gd name="connsiteY3-708" fmla="*/ 457656 h 938372"/>
                <a:gd name="connsiteX4-709" fmla="*/ 391740 w 432956"/>
                <a:gd name="connsiteY4-710" fmla="*/ 938372 h 938372"/>
                <a:gd name="connsiteX5-711" fmla="*/ 41218 w 432956"/>
                <a:gd name="connsiteY5-712" fmla="*/ 938372 h 938372"/>
                <a:gd name="connsiteX6-713" fmla="*/ 138592 w 432956"/>
                <a:gd name="connsiteY6-714" fmla="*/ 458103 h 938372"/>
                <a:gd name="connsiteX7-715" fmla="*/ 63405 w 432956"/>
                <a:gd name="connsiteY7-716" fmla="*/ 260163 h 938372"/>
                <a:gd name="connsiteX8-717" fmla="*/ 0 w 432956"/>
                <a:gd name="connsiteY8-718" fmla="*/ 152400 h 938372"/>
                <a:gd name="connsiteX9-719" fmla="*/ 216478 w 432956"/>
                <a:gd name="connsiteY9-720" fmla="*/ 0 h 938372"/>
                <a:gd name="connsiteX0-721" fmla="*/ 391740 w 483180"/>
                <a:gd name="connsiteY0-722" fmla="*/ 938372 h 1029812"/>
                <a:gd name="connsiteX1-723" fmla="*/ 41218 w 483180"/>
                <a:gd name="connsiteY1-724" fmla="*/ 938372 h 1029812"/>
                <a:gd name="connsiteX2-725" fmla="*/ 138592 w 483180"/>
                <a:gd name="connsiteY2-726" fmla="*/ 458103 h 1029812"/>
                <a:gd name="connsiteX3-727" fmla="*/ 63405 w 483180"/>
                <a:gd name="connsiteY3-728" fmla="*/ 260163 h 1029812"/>
                <a:gd name="connsiteX4-729" fmla="*/ 0 w 483180"/>
                <a:gd name="connsiteY4-730" fmla="*/ 152400 h 1029812"/>
                <a:gd name="connsiteX5-731" fmla="*/ 216478 w 483180"/>
                <a:gd name="connsiteY5-732" fmla="*/ 0 h 1029812"/>
                <a:gd name="connsiteX6-733" fmla="*/ 432956 w 483180"/>
                <a:gd name="connsiteY6-734" fmla="*/ 152400 h 1029812"/>
                <a:gd name="connsiteX7-735" fmla="*/ 369551 w 483180"/>
                <a:gd name="connsiteY7-736" fmla="*/ 260163 h 1029812"/>
                <a:gd name="connsiteX8-737" fmla="*/ 318874 w 483180"/>
                <a:gd name="connsiteY8-738" fmla="*/ 457656 h 1029812"/>
                <a:gd name="connsiteX9-739" fmla="*/ 483180 w 483180"/>
                <a:gd name="connsiteY9-740" fmla="*/ 1029812 h 1029812"/>
                <a:gd name="connsiteX0-741" fmla="*/ 41218 w 483180"/>
                <a:gd name="connsiteY0-742" fmla="*/ 938372 h 1029812"/>
                <a:gd name="connsiteX1-743" fmla="*/ 138592 w 483180"/>
                <a:gd name="connsiteY1-744" fmla="*/ 458103 h 1029812"/>
                <a:gd name="connsiteX2-745" fmla="*/ 63405 w 483180"/>
                <a:gd name="connsiteY2-746" fmla="*/ 260163 h 1029812"/>
                <a:gd name="connsiteX3-747" fmla="*/ 0 w 483180"/>
                <a:gd name="connsiteY3-748" fmla="*/ 152400 h 1029812"/>
                <a:gd name="connsiteX4-749" fmla="*/ 216478 w 483180"/>
                <a:gd name="connsiteY4-750" fmla="*/ 0 h 1029812"/>
                <a:gd name="connsiteX5-751" fmla="*/ 432956 w 483180"/>
                <a:gd name="connsiteY5-752" fmla="*/ 152400 h 1029812"/>
                <a:gd name="connsiteX6-753" fmla="*/ 369551 w 483180"/>
                <a:gd name="connsiteY6-754" fmla="*/ 260163 h 1029812"/>
                <a:gd name="connsiteX7-755" fmla="*/ 318874 w 483180"/>
                <a:gd name="connsiteY7-756" fmla="*/ 457656 h 1029812"/>
                <a:gd name="connsiteX8-757" fmla="*/ 483180 w 483180"/>
                <a:gd name="connsiteY8-758" fmla="*/ 1029812 h 1029812"/>
                <a:gd name="connsiteX0-759" fmla="*/ 41218 w 432956"/>
                <a:gd name="connsiteY0-760" fmla="*/ 938372 h 938372"/>
                <a:gd name="connsiteX1-761" fmla="*/ 138592 w 432956"/>
                <a:gd name="connsiteY1-762" fmla="*/ 458103 h 938372"/>
                <a:gd name="connsiteX2-763" fmla="*/ 63405 w 432956"/>
                <a:gd name="connsiteY2-764" fmla="*/ 260163 h 938372"/>
                <a:gd name="connsiteX3-765" fmla="*/ 0 w 432956"/>
                <a:gd name="connsiteY3-766" fmla="*/ 152400 h 938372"/>
                <a:gd name="connsiteX4-767" fmla="*/ 216478 w 432956"/>
                <a:gd name="connsiteY4-768" fmla="*/ 0 h 938372"/>
                <a:gd name="connsiteX5-769" fmla="*/ 432956 w 432956"/>
                <a:gd name="connsiteY5-770" fmla="*/ 152400 h 938372"/>
                <a:gd name="connsiteX6-771" fmla="*/ 369551 w 432956"/>
                <a:gd name="connsiteY6-772" fmla="*/ 260163 h 938372"/>
                <a:gd name="connsiteX7-773" fmla="*/ 318874 w 432956"/>
                <a:gd name="connsiteY7-774" fmla="*/ 457656 h 938372"/>
                <a:gd name="connsiteX8-775" fmla="*/ 422855 w 432956"/>
                <a:gd name="connsiteY8-776" fmla="*/ 925037 h 938372"/>
                <a:gd name="connsiteX0-777" fmla="*/ 41218 w 432956"/>
                <a:gd name="connsiteY0-778" fmla="*/ 938372 h 938372"/>
                <a:gd name="connsiteX1-779" fmla="*/ 138592 w 432956"/>
                <a:gd name="connsiteY1-780" fmla="*/ 458103 h 938372"/>
                <a:gd name="connsiteX2-781" fmla="*/ 63405 w 432956"/>
                <a:gd name="connsiteY2-782" fmla="*/ 260163 h 938372"/>
                <a:gd name="connsiteX3-783" fmla="*/ 0 w 432956"/>
                <a:gd name="connsiteY3-784" fmla="*/ 152400 h 938372"/>
                <a:gd name="connsiteX4-785" fmla="*/ 216478 w 432956"/>
                <a:gd name="connsiteY4-786" fmla="*/ 0 h 938372"/>
                <a:gd name="connsiteX5-787" fmla="*/ 432956 w 432956"/>
                <a:gd name="connsiteY5-788" fmla="*/ 152400 h 938372"/>
                <a:gd name="connsiteX6-789" fmla="*/ 369551 w 432956"/>
                <a:gd name="connsiteY6-790" fmla="*/ 260163 h 938372"/>
                <a:gd name="connsiteX7-791" fmla="*/ 318874 w 432956"/>
                <a:gd name="connsiteY7-792" fmla="*/ 457656 h 938372"/>
                <a:gd name="connsiteX8-793" fmla="*/ 422855 w 432956"/>
                <a:gd name="connsiteY8-794" fmla="*/ 925037 h 938372"/>
                <a:gd name="connsiteX0-795" fmla="*/ 41218 w 432956"/>
                <a:gd name="connsiteY0-796" fmla="*/ 938372 h 938372"/>
                <a:gd name="connsiteX1-797" fmla="*/ 138592 w 432956"/>
                <a:gd name="connsiteY1-798" fmla="*/ 458103 h 938372"/>
                <a:gd name="connsiteX2-799" fmla="*/ 63405 w 432956"/>
                <a:gd name="connsiteY2-800" fmla="*/ 260163 h 938372"/>
                <a:gd name="connsiteX3-801" fmla="*/ 0 w 432956"/>
                <a:gd name="connsiteY3-802" fmla="*/ 152400 h 938372"/>
                <a:gd name="connsiteX4-803" fmla="*/ 216478 w 432956"/>
                <a:gd name="connsiteY4-804" fmla="*/ 0 h 938372"/>
                <a:gd name="connsiteX5-805" fmla="*/ 432956 w 432956"/>
                <a:gd name="connsiteY5-806" fmla="*/ 152400 h 938372"/>
                <a:gd name="connsiteX6-807" fmla="*/ 369551 w 432956"/>
                <a:gd name="connsiteY6-808" fmla="*/ 260163 h 938372"/>
                <a:gd name="connsiteX7-809" fmla="*/ 318874 w 432956"/>
                <a:gd name="connsiteY7-810" fmla="*/ 457656 h 938372"/>
                <a:gd name="connsiteX8-811" fmla="*/ 400630 w 432956"/>
                <a:gd name="connsiteY8-812" fmla="*/ 925037 h 938372"/>
                <a:gd name="connsiteX0-813" fmla="*/ 41218 w 432956"/>
                <a:gd name="connsiteY0-814" fmla="*/ 938372 h 938372"/>
                <a:gd name="connsiteX1-815" fmla="*/ 138592 w 432956"/>
                <a:gd name="connsiteY1-816" fmla="*/ 458103 h 938372"/>
                <a:gd name="connsiteX2-817" fmla="*/ 63405 w 432956"/>
                <a:gd name="connsiteY2-818" fmla="*/ 260163 h 938372"/>
                <a:gd name="connsiteX3-819" fmla="*/ 0 w 432956"/>
                <a:gd name="connsiteY3-820" fmla="*/ 152400 h 938372"/>
                <a:gd name="connsiteX4-821" fmla="*/ 216478 w 432956"/>
                <a:gd name="connsiteY4-822" fmla="*/ 0 h 938372"/>
                <a:gd name="connsiteX5-823" fmla="*/ 432956 w 432956"/>
                <a:gd name="connsiteY5-824" fmla="*/ 152400 h 938372"/>
                <a:gd name="connsiteX6-825" fmla="*/ 369551 w 432956"/>
                <a:gd name="connsiteY6-826" fmla="*/ 260163 h 938372"/>
                <a:gd name="connsiteX7-827" fmla="*/ 318874 w 432956"/>
                <a:gd name="connsiteY7-828" fmla="*/ 457656 h 938372"/>
                <a:gd name="connsiteX8-829" fmla="*/ 400630 w 432956"/>
                <a:gd name="connsiteY8-830" fmla="*/ 925037 h 938372"/>
                <a:gd name="connsiteX0-831" fmla="*/ 41218 w 432956"/>
                <a:gd name="connsiteY0-832" fmla="*/ 938372 h 938372"/>
                <a:gd name="connsiteX1-833" fmla="*/ 138592 w 432956"/>
                <a:gd name="connsiteY1-834" fmla="*/ 458103 h 938372"/>
                <a:gd name="connsiteX2-835" fmla="*/ 63405 w 432956"/>
                <a:gd name="connsiteY2-836" fmla="*/ 260163 h 938372"/>
                <a:gd name="connsiteX3-837" fmla="*/ 0 w 432956"/>
                <a:gd name="connsiteY3-838" fmla="*/ 152400 h 938372"/>
                <a:gd name="connsiteX4-839" fmla="*/ 216478 w 432956"/>
                <a:gd name="connsiteY4-840" fmla="*/ 0 h 938372"/>
                <a:gd name="connsiteX5-841" fmla="*/ 432956 w 432956"/>
                <a:gd name="connsiteY5-842" fmla="*/ 152400 h 938372"/>
                <a:gd name="connsiteX6-843" fmla="*/ 369551 w 432956"/>
                <a:gd name="connsiteY6-844" fmla="*/ 260163 h 938372"/>
                <a:gd name="connsiteX7-845" fmla="*/ 318874 w 432956"/>
                <a:gd name="connsiteY7-846" fmla="*/ 454481 h 938372"/>
                <a:gd name="connsiteX8-847" fmla="*/ 400630 w 432956"/>
                <a:gd name="connsiteY8-848" fmla="*/ 925037 h 938372"/>
                <a:gd name="connsiteX0-849" fmla="*/ 41218 w 432956"/>
                <a:gd name="connsiteY0-850" fmla="*/ 938372 h 938372"/>
                <a:gd name="connsiteX1-851" fmla="*/ 138592 w 432956"/>
                <a:gd name="connsiteY1-852" fmla="*/ 458103 h 938372"/>
                <a:gd name="connsiteX2-853" fmla="*/ 63405 w 432956"/>
                <a:gd name="connsiteY2-854" fmla="*/ 260163 h 938372"/>
                <a:gd name="connsiteX3-855" fmla="*/ 0 w 432956"/>
                <a:gd name="connsiteY3-856" fmla="*/ 152400 h 938372"/>
                <a:gd name="connsiteX4-857" fmla="*/ 216478 w 432956"/>
                <a:gd name="connsiteY4-858" fmla="*/ 0 h 938372"/>
                <a:gd name="connsiteX5-859" fmla="*/ 432956 w 432956"/>
                <a:gd name="connsiteY5-860" fmla="*/ 152400 h 938372"/>
                <a:gd name="connsiteX6-861" fmla="*/ 369551 w 432956"/>
                <a:gd name="connsiteY6-862" fmla="*/ 260163 h 938372"/>
                <a:gd name="connsiteX7-863" fmla="*/ 318874 w 432956"/>
                <a:gd name="connsiteY7-864" fmla="*/ 454481 h 938372"/>
                <a:gd name="connsiteX8-865" fmla="*/ 400630 w 432956"/>
                <a:gd name="connsiteY8-866" fmla="*/ 925037 h 938372"/>
                <a:gd name="connsiteX0-867" fmla="*/ 41218 w 432956"/>
                <a:gd name="connsiteY0-868" fmla="*/ 938372 h 938372"/>
                <a:gd name="connsiteX1-869" fmla="*/ 138592 w 432956"/>
                <a:gd name="connsiteY1-870" fmla="*/ 458103 h 938372"/>
                <a:gd name="connsiteX2-871" fmla="*/ 63405 w 432956"/>
                <a:gd name="connsiteY2-872" fmla="*/ 260163 h 938372"/>
                <a:gd name="connsiteX3-873" fmla="*/ 0 w 432956"/>
                <a:gd name="connsiteY3-874" fmla="*/ 152400 h 938372"/>
                <a:gd name="connsiteX4-875" fmla="*/ 216478 w 432956"/>
                <a:gd name="connsiteY4-876" fmla="*/ 0 h 938372"/>
                <a:gd name="connsiteX5-877" fmla="*/ 432956 w 432956"/>
                <a:gd name="connsiteY5-878" fmla="*/ 152400 h 938372"/>
                <a:gd name="connsiteX6-879" fmla="*/ 369551 w 432956"/>
                <a:gd name="connsiteY6-880" fmla="*/ 260163 h 938372"/>
                <a:gd name="connsiteX7-881" fmla="*/ 318874 w 432956"/>
                <a:gd name="connsiteY7-882" fmla="*/ 454481 h 938372"/>
                <a:gd name="connsiteX8-883" fmla="*/ 400630 w 432956"/>
                <a:gd name="connsiteY8-884" fmla="*/ 925037 h 938372"/>
                <a:gd name="connsiteX0-885" fmla="*/ 41218 w 432956"/>
                <a:gd name="connsiteY0-886" fmla="*/ 938372 h 938372"/>
                <a:gd name="connsiteX1-887" fmla="*/ 138592 w 432956"/>
                <a:gd name="connsiteY1-888" fmla="*/ 458103 h 938372"/>
                <a:gd name="connsiteX2-889" fmla="*/ 63405 w 432956"/>
                <a:gd name="connsiteY2-890" fmla="*/ 260163 h 938372"/>
                <a:gd name="connsiteX3-891" fmla="*/ 0 w 432956"/>
                <a:gd name="connsiteY3-892" fmla="*/ 152400 h 938372"/>
                <a:gd name="connsiteX4-893" fmla="*/ 216478 w 432956"/>
                <a:gd name="connsiteY4-894" fmla="*/ 0 h 938372"/>
                <a:gd name="connsiteX5-895" fmla="*/ 432956 w 432956"/>
                <a:gd name="connsiteY5-896" fmla="*/ 152400 h 938372"/>
                <a:gd name="connsiteX6-897" fmla="*/ 369551 w 432956"/>
                <a:gd name="connsiteY6-898" fmla="*/ 260163 h 938372"/>
                <a:gd name="connsiteX7-899" fmla="*/ 318874 w 432956"/>
                <a:gd name="connsiteY7-900" fmla="*/ 454481 h 938372"/>
                <a:gd name="connsiteX8-901" fmla="*/ 400630 w 432956"/>
                <a:gd name="connsiteY8-902" fmla="*/ 925037 h 938372"/>
                <a:gd name="connsiteX0-903" fmla="*/ 41218 w 432956"/>
                <a:gd name="connsiteY0-904" fmla="*/ 938372 h 938372"/>
                <a:gd name="connsiteX1-905" fmla="*/ 138592 w 432956"/>
                <a:gd name="connsiteY1-906" fmla="*/ 458103 h 938372"/>
                <a:gd name="connsiteX2-907" fmla="*/ 63405 w 432956"/>
                <a:gd name="connsiteY2-908" fmla="*/ 260163 h 938372"/>
                <a:gd name="connsiteX3-909" fmla="*/ 0 w 432956"/>
                <a:gd name="connsiteY3-910" fmla="*/ 152400 h 938372"/>
                <a:gd name="connsiteX4-911" fmla="*/ 216478 w 432956"/>
                <a:gd name="connsiteY4-912" fmla="*/ 0 h 938372"/>
                <a:gd name="connsiteX5-913" fmla="*/ 432956 w 432956"/>
                <a:gd name="connsiteY5-914" fmla="*/ 152400 h 938372"/>
                <a:gd name="connsiteX6-915" fmla="*/ 369551 w 432956"/>
                <a:gd name="connsiteY6-916" fmla="*/ 260163 h 938372"/>
                <a:gd name="connsiteX7-917" fmla="*/ 315699 w 432956"/>
                <a:gd name="connsiteY7-918" fmla="*/ 454481 h 938372"/>
                <a:gd name="connsiteX8-919" fmla="*/ 400630 w 432956"/>
                <a:gd name="connsiteY8-920" fmla="*/ 925037 h 938372"/>
                <a:gd name="connsiteX0-921" fmla="*/ 41218 w 432956"/>
                <a:gd name="connsiteY0-922" fmla="*/ 938372 h 938372"/>
                <a:gd name="connsiteX1-923" fmla="*/ 138592 w 432956"/>
                <a:gd name="connsiteY1-924" fmla="*/ 458103 h 938372"/>
                <a:gd name="connsiteX2-925" fmla="*/ 63405 w 432956"/>
                <a:gd name="connsiteY2-926" fmla="*/ 260163 h 938372"/>
                <a:gd name="connsiteX3-927" fmla="*/ 0 w 432956"/>
                <a:gd name="connsiteY3-928" fmla="*/ 152400 h 938372"/>
                <a:gd name="connsiteX4-929" fmla="*/ 216478 w 432956"/>
                <a:gd name="connsiteY4-930" fmla="*/ 0 h 938372"/>
                <a:gd name="connsiteX5-931" fmla="*/ 432956 w 432956"/>
                <a:gd name="connsiteY5-932" fmla="*/ 152400 h 938372"/>
                <a:gd name="connsiteX6-933" fmla="*/ 369551 w 432956"/>
                <a:gd name="connsiteY6-934" fmla="*/ 260163 h 938372"/>
                <a:gd name="connsiteX7-935" fmla="*/ 315699 w 432956"/>
                <a:gd name="connsiteY7-936" fmla="*/ 454481 h 938372"/>
                <a:gd name="connsiteX8-937" fmla="*/ 400630 w 432956"/>
                <a:gd name="connsiteY8-938" fmla="*/ 925037 h 938372"/>
                <a:gd name="connsiteX0-939" fmla="*/ 41218 w 432956"/>
                <a:gd name="connsiteY0-940" fmla="*/ 938372 h 938372"/>
                <a:gd name="connsiteX1-941" fmla="*/ 138592 w 432956"/>
                <a:gd name="connsiteY1-942" fmla="*/ 458103 h 938372"/>
                <a:gd name="connsiteX2-943" fmla="*/ 63405 w 432956"/>
                <a:gd name="connsiteY2-944" fmla="*/ 260163 h 938372"/>
                <a:gd name="connsiteX3-945" fmla="*/ 0 w 432956"/>
                <a:gd name="connsiteY3-946" fmla="*/ 152400 h 938372"/>
                <a:gd name="connsiteX4-947" fmla="*/ 216478 w 432956"/>
                <a:gd name="connsiteY4-948" fmla="*/ 0 h 938372"/>
                <a:gd name="connsiteX5-949" fmla="*/ 432956 w 432956"/>
                <a:gd name="connsiteY5-950" fmla="*/ 152400 h 938372"/>
                <a:gd name="connsiteX6-951" fmla="*/ 369551 w 432956"/>
                <a:gd name="connsiteY6-952" fmla="*/ 260163 h 938372"/>
                <a:gd name="connsiteX7-953" fmla="*/ 315699 w 432956"/>
                <a:gd name="connsiteY7-954" fmla="*/ 454481 h 938372"/>
                <a:gd name="connsiteX8-955" fmla="*/ 400630 w 432956"/>
                <a:gd name="connsiteY8-956" fmla="*/ 925037 h 938372"/>
                <a:gd name="connsiteX0-957" fmla="*/ 41218 w 432956"/>
                <a:gd name="connsiteY0-958" fmla="*/ 938372 h 938372"/>
                <a:gd name="connsiteX1-959" fmla="*/ 138592 w 432956"/>
                <a:gd name="connsiteY1-960" fmla="*/ 458103 h 938372"/>
                <a:gd name="connsiteX2-961" fmla="*/ 63405 w 432956"/>
                <a:gd name="connsiteY2-962" fmla="*/ 260163 h 938372"/>
                <a:gd name="connsiteX3-963" fmla="*/ 0 w 432956"/>
                <a:gd name="connsiteY3-964" fmla="*/ 152400 h 938372"/>
                <a:gd name="connsiteX4-965" fmla="*/ 216478 w 432956"/>
                <a:gd name="connsiteY4-966" fmla="*/ 0 h 938372"/>
                <a:gd name="connsiteX5-967" fmla="*/ 432956 w 432956"/>
                <a:gd name="connsiteY5-968" fmla="*/ 152400 h 938372"/>
                <a:gd name="connsiteX6-969" fmla="*/ 369551 w 432956"/>
                <a:gd name="connsiteY6-970" fmla="*/ 260163 h 938372"/>
                <a:gd name="connsiteX7-971" fmla="*/ 315699 w 432956"/>
                <a:gd name="connsiteY7-972" fmla="*/ 454481 h 938372"/>
                <a:gd name="connsiteX8-973" fmla="*/ 400630 w 432956"/>
                <a:gd name="connsiteY8-974" fmla="*/ 925037 h 938372"/>
                <a:gd name="connsiteX0-975" fmla="*/ 41218 w 432956"/>
                <a:gd name="connsiteY0-976" fmla="*/ 938372 h 938372"/>
                <a:gd name="connsiteX1-977" fmla="*/ 138592 w 432956"/>
                <a:gd name="connsiteY1-978" fmla="*/ 458103 h 938372"/>
                <a:gd name="connsiteX2-979" fmla="*/ 63405 w 432956"/>
                <a:gd name="connsiteY2-980" fmla="*/ 260163 h 938372"/>
                <a:gd name="connsiteX3-981" fmla="*/ 0 w 432956"/>
                <a:gd name="connsiteY3-982" fmla="*/ 152400 h 938372"/>
                <a:gd name="connsiteX4-983" fmla="*/ 216478 w 432956"/>
                <a:gd name="connsiteY4-984" fmla="*/ 0 h 938372"/>
                <a:gd name="connsiteX5-985" fmla="*/ 432956 w 432956"/>
                <a:gd name="connsiteY5-986" fmla="*/ 152400 h 938372"/>
                <a:gd name="connsiteX6-987" fmla="*/ 369551 w 432956"/>
                <a:gd name="connsiteY6-988" fmla="*/ 260163 h 938372"/>
                <a:gd name="connsiteX7-989" fmla="*/ 315699 w 432956"/>
                <a:gd name="connsiteY7-990" fmla="*/ 454481 h 938372"/>
                <a:gd name="connsiteX8-991" fmla="*/ 394280 w 432956"/>
                <a:gd name="connsiteY8-992" fmla="*/ 928212 h 9383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32956" h="938372">
                  <a:moveTo>
                    <a:pt x="41218" y="938372"/>
                  </a:moveTo>
                  <a:cubicBezTo>
                    <a:pt x="109163" y="674053"/>
                    <a:pt x="139668" y="603893"/>
                    <a:pt x="138592" y="458103"/>
                  </a:cubicBezTo>
                  <a:cubicBezTo>
                    <a:pt x="137871" y="360373"/>
                    <a:pt x="146676" y="307093"/>
                    <a:pt x="63405" y="260163"/>
                  </a:cubicBezTo>
                  <a:cubicBezTo>
                    <a:pt x="24230" y="232584"/>
                    <a:pt x="0" y="194484"/>
                    <a:pt x="0" y="152400"/>
                  </a:cubicBezTo>
                  <a:cubicBezTo>
                    <a:pt x="0" y="68232"/>
                    <a:pt x="96921" y="0"/>
                    <a:pt x="216478" y="0"/>
                  </a:cubicBezTo>
                  <a:cubicBezTo>
                    <a:pt x="336035" y="0"/>
                    <a:pt x="432956" y="68232"/>
                    <a:pt x="432956" y="152400"/>
                  </a:cubicBezTo>
                  <a:cubicBezTo>
                    <a:pt x="432956" y="194484"/>
                    <a:pt x="408726" y="232584"/>
                    <a:pt x="369551" y="260163"/>
                  </a:cubicBezTo>
                  <a:cubicBezTo>
                    <a:pt x="299742" y="303769"/>
                    <a:pt x="318833" y="363250"/>
                    <a:pt x="315699" y="454481"/>
                  </a:cubicBezTo>
                  <a:cubicBezTo>
                    <a:pt x="325700" y="599440"/>
                    <a:pt x="322208" y="722472"/>
                    <a:pt x="394280" y="928212"/>
                  </a:cubicBezTo>
                </a:path>
              </a:pathLst>
            </a:custGeom>
            <a:noFill/>
            <a:ln>
              <a:gradFill>
                <a:gsLst>
                  <a:gs pos="0">
                    <a:schemeClr val="bg1">
                      <a:lumMod val="50000"/>
                    </a:schemeClr>
                  </a:gs>
                  <a:gs pos="69000">
                    <a:schemeClr val="bg1">
                      <a:lumMod val="85000"/>
                    </a:schemeClr>
                  </a:gs>
                  <a:gs pos="35000">
                    <a:srgbClr val="C9C9C9"/>
                  </a:gs>
                  <a:gs pos="56000">
                    <a:schemeClr val="bg1">
                      <a:lumMod val="50000"/>
                    </a:schemeClr>
                  </a:gs>
                  <a:gs pos="22000">
                    <a:schemeClr val="bg1">
                      <a:lumMod val="50000"/>
                    </a:schemeClr>
                  </a:gs>
                  <a:gs pos="84000">
                    <a:schemeClr val="bg1">
                      <a:lumMod val="50000"/>
                    </a:schemeClr>
                  </a:gs>
                </a:gsLst>
                <a:lin ang="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2" name="TextBox 26"/>
          <p:cNvSpPr txBox="1"/>
          <p:nvPr/>
        </p:nvSpPr>
        <p:spPr bwMode="auto">
          <a:xfrm>
            <a:off x="8938061" y="3174052"/>
            <a:ext cx="22629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</a:rPr>
              <a:t>问题</a:t>
            </a:r>
            <a:r>
              <a:rPr lang="en-US" altLang="zh-CN" sz="2800" b="1" dirty="0" smtClean="0">
                <a:solidFill>
                  <a:schemeClr val="bg2">
                    <a:lumMod val="10000"/>
                  </a:schemeClr>
                </a:solidFill>
              </a:rPr>
              <a:t>3</a:t>
            </a:r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</a:rPr>
              <a:t>：</a:t>
            </a:r>
            <a:r>
              <a:rPr lang="zh-CN" altLang="zh-CN" sz="2800" dirty="0" smtClean="0">
                <a:solidFill>
                  <a:schemeClr val="bg2">
                    <a:lumMod val="10000"/>
                  </a:schemeClr>
                </a:solidFill>
              </a:rPr>
              <a:t>未能</a:t>
            </a:r>
            <a:r>
              <a:rPr lang="zh-CN" altLang="en-US" sz="2800" dirty="0" smtClean="0">
                <a:solidFill>
                  <a:schemeClr val="bg2">
                    <a:lumMod val="10000"/>
                  </a:schemeClr>
                </a:solidFill>
              </a:rPr>
              <a:t>承办</a:t>
            </a:r>
            <a:r>
              <a:rPr lang="zh-CN" altLang="zh-CN" sz="2800" dirty="0" smtClean="0">
                <a:solidFill>
                  <a:schemeClr val="bg2">
                    <a:lumMod val="10000"/>
                  </a:schemeClr>
                </a:solidFill>
              </a:rPr>
              <a:t>职业</a:t>
            </a:r>
            <a:r>
              <a:rPr lang="zh-CN" altLang="zh-CN" sz="2800" dirty="0">
                <a:solidFill>
                  <a:schemeClr val="bg2">
                    <a:lumMod val="10000"/>
                  </a:schemeClr>
                </a:solidFill>
              </a:rPr>
              <a:t>技能</a:t>
            </a:r>
            <a:r>
              <a:rPr lang="zh-CN" altLang="zh-CN" sz="2800" dirty="0" smtClean="0">
                <a:solidFill>
                  <a:schemeClr val="bg2">
                    <a:lumMod val="10000"/>
                  </a:schemeClr>
                </a:solidFill>
              </a:rPr>
              <a:t>比赛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274239" y="5377737"/>
            <a:ext cx="2945213" cy="830997"/>
            <a:chOff x="1232023" y="5724645"/>
            <a:chExt cx="2538614" cy="830997"/>
          </a:xfrm>
        </p:grpSpPr>
        <p:sp>
          <p:nvSpPr>
            <p:cNvPr id="34" name="圆角矩形 68"/>
            <p:cNvSpPr/>
            <p:nvPr/>
          </p:nvSpPr>
          <p:spPr>
            <a:xfrm>
              <a:off x="1232023" y="5736312"/>
              <a:ext cx="2244948" cy="445116"/>
            </a:xfrm>
            <a:prstGeom prst="roundRect">
              <a:avLst>
                <a:gd name="adj" fmla="val 50000"/>
              </a:avLst>
            </a:prstGeom>
            <a:solidFill>
              <a:srgbClr val="DEB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268"/>
            <p:cNvSpPr txBox="1"/>
            <p:nvPr/>
          </p:nvSpPr>
          <p:spPr>
            <a:xfrm>
              <a:off x="1235483" y="5724645"/>
              <a:ext cx="25351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Kartika" panose="02020503030404060203" pitchFamily="18" charset="0"/>
                </a:rPr>
                <a:t>加大人才引进力度</a:t>
              </a:r>
              <a:endParaRPr lang="en-US" altLang="zh-CN" sz="24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Kartika" panose="02020503030404060203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956951" y="5348120"/>
            <a:ext cx="2765405" cy="830997"/>
            <a:chOff x="4934393" y="5736312"/>
            <a:chExt cx="2267198" cy="830997"/>
          </a:xfrm>
        </p:grpSpPr>
        <p:sp>
          <p:nvSpPr>
            <p:cNvPr id="37" name="圆角矩形 71"/>
            <p:cNvSpPr/>
            <p:nvPr/>
          </p:nvSpPr>
          <p:spPr>
            <a:xfrm>
              <a:off x="4948077" y="5736312"/>
              <a:ext cx="2244948" cy="445116"/>
            </a:xfrm>
            <a:prstGeom prst="roundRect">
              <a:avLst>
                <a:gd name="adj" fmla="val 50000"/>
              </a:avLst>
            </a:prstGeom>
            <a:solidFill>
              <a:srgbClr val="F982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268"/>
            <p:cNvSpPr txBox="1"/>
            <p:nvPr/>
          </p:nvSpPr>
          <p:spPr>
            <a:xfrm>
              <a:off x="4934393" y="5736312"/>
              <a:ext cx="22671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Kartika" panose="02020503030404060203" pitchFamily="18" charset="0"/>
                </a:rPr>
                <a:t>提升社会服务能力</a:t>
              </a:r>
              <a:endParaRPr lang="zh-CN" altLang="en-US" sz="24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Kartika" panose="02020503030404060203" pitchFamily="18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198979" y="5348114"/>
            <a:ext cx="3930270" cy="559624"/>
            <a:chOff x="8469455" y="5736312"/>
            <a:chExt cx="2883271" cy="445116"/>
          </a:xfrm>
        </p:grpSpPr>
        <p:sp>
          <p:nvSpPr>
            <p:cNvPr id="40" name="圆角矩形 74"/>
            <p:cNvSpPr/>
            <p:nvPr/>
          </p:nvSpPr>
          <p:spPr>
            <a:xfrm>
              <a:off x="8799493" y="5736312"/>
              <a:ext cx="2084760" cy="445116"/>
            </a:xfrm>
            <a:prstGeom prst="roundRect">
              <a:avLst>
                <a:gd name="adj" fmla="val 50000"/>
              </a:avLst>
            </a:prstGeom>
            <a:solidFill>
              <a:srgbClr val="E4B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1" name="文本框 40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8469455" y="5738614"/>
              <a:ext cx="2883271" cy="36720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Kartika" panose="02020503030404060203" pitchFamily="18" charset="0"/>
                </a:rPr>
                <a:t>积极沟通主动承办</a:t>
              </a:r>
              <a:endParaRPr lang="en-US" altLang="zh-CN" sz="24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Kartika" panose="02020503030404060203" pitchFamily="18" charset="0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1990090" y="266700"/>
            <a:ext cx="9395086" cy="5835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  <a:defRPr/>
            </a:pPr>
            <a:r>
              <a:rPr lang="zh-CN" altLang="en-US" sz="2800" b="1" dirty="0" smtClean="0">
                <a:solidFill>
                  <a:srgbClr val="F98227"/>
                </a:solidFill>
                <a:latin typeface="Arial" panose="020B0604020202020204"/>
                <a:ea typeface="微软雅黑" panose="020B0503020204020204" charset="-122"/>
              </a:rPr>
              <a:t>项目建设存在的主要问题及改进措施</a:t>
            </a:r>
            <a:endParaRPr lang="zh-CN" altLang="en-US" sz="2800" b="1" dirty="0">
              <a:solidFill>
                <a:srgbClr val="F98227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0" y="38683"/>
            <a:ext cx="12192000" cy="79123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" y="0"/>
            <a:ext cx="12192000" cy="79123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8" name="矩形 47"/>
          <p:cNvSpPr/>
          <p:nvPr/>
        </p:nvSpPr>
        <p:spPr>
          <a:xfrm rot="2778156">
            <a:off x="718121" y="137293"/>
            <a:ext cx="768287" cy="797342"/>
          </a:xfrm>
          <a:prstGeom prst="rect">
            <a:avLst/>
          </a:prstGeom>
          <a:solidFill>
            <a:schemeClr val="tx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49" name="矩形 48"/>
          <p:cNvSpPr/>
          <p:nvPr/>
        </p:nvSpPr>
        <p:spPr>
          <a:xfrm rot="2837922">
            <a:off x="1360009" y="244847"/>
            <a:ext cx="428598" cy="410185"/>
          </a:xfrm>
          <a:prstGeom prst="rect">
            <a:avLst/>
          </a:prstGeom>
          <a:solidFill>
            <a:srgbClr val="F9822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660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 rot="18942427">
            <a:off x="2129548" y="4523689"/>
            <a:ext cx="1080000" cy="1080000"/>
          </a:xfrm>
          <a:prstGeom prst="rect">
            <a:avLst/>
          </a:prstGeom>
          <a:solidFill>
            <a:srgbClr val="FFB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22" name="矩形 21"/>
          <p:cNvSpPr/>
          <p:nvPr/>
        </p:nvSpPr>
        <p:spPr>
          <a:xfrm rot="18954453">
            <a:off x="566312" y="4100250"/>
            <a:ext cx="1800000" cy="1800000"/>
          </a:xfrm>
          <a:prstGeom prst="rect">
            <a:avLst/>
          </a:prstGeom>
          <a:solidFill>
            <a:srgbClr val="F97C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716554"/>
            <a:ext cx="5970494" cy="3214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3636319" y="4956251"/>
            <a:ext cx="216000" cy="216000"/>
          </a:xfrm>
          <a:prstGeom prst="rect">
            <a:avLst/>
          </a:prstGeom>
          <a:solidFill>
            <a:srgbClr val="F97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0899255" y="6543642"/>
            <a:ext cx="971550" cy="7429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/>
          <p:cNvCxnSpPr/>
          <p:nvPr/>
        </p:nvCxnSpPr>
        <p:spPr>
          <a:xfrm flipH="1">
            <a:off x="10841046" y="6552577"/>
            <a:ext cx="28575" cy="74295"/>
          </a:xfrm>
          <a:prstGeom prst="line">
            <a:avLst/>
          </a:prstGeom>
          <a:ln w="9525">
            <a:solidFill>
              <a:schemeClr val="tx2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H="1">
            <a:off x="10782837" y="6552577"/>
            <a:ext cx="28575" cy="74295"/>
          </a:xfrm>
          <a:prstGeom prst="line">
            <a:avLst/>
          </a:prstGeom>
          <a:ln w="9525">
            <a:solidFill>
              <a:schemeClr val="tx2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H="1">
            <a:off x="10724628" y="6552577"/>
            <a:ext cx="28575" cy="74295"/>
          </a:xfrm>
          <a:prstGeom prst="line">
            <a:avLst/>
          </a:prstGeom>
          <a:ln w="9525">
            <a:solidFill>
              <a:schemeClr val="tx2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任意多边形 3"/>
          <p:cNvSpPr/>
          <p:nvPr/>
        </p:nvSpPr>
        <p:spPr>
          <a:xfrm>
            <a:off x="3433166" y="1698625"/>
            <a:ext cx="8758834" cy="3214370"/>
          </a:xfrm>
          <a:custGeom>
            <a:avLst/>
            <a:gdLst>
              <a:gd name="connsiteX0" fmla="*/ 2138 w 11402"/>
              <a:gd name="connsiteY0" fmla="*/ 33 h 5062"/>
              <a:gd name="connsiteX1" fmla="*/ 11402 w 11402"/>
              <a:gd name="connsiteY1" fmla="*/ 0 h 5062"/>
              <a:gd name="connsiteX2" fmla="*/ 11402 w 11402"/>
              <a:gd name="connsiteY2" fmla="*/ 5062 h 5062"/>
              <a:gd name="connsiteX3" fmla="*/ 0 w 11402"/>
              <a:gd name="connsiteY3" fmla="*/ 5062 h 5062"/>
              <a:gd name="connsiteX4" fmla="*/ 2138 w 11402"/>
              <a:gd name="connsiteY4" fmla="*/ 33 h 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02" h="5062">
                <a:moveTo>
                  <a:pt x="2138" y="33"/>
                </a:moveTo>
                <a:lnTo>
                  <a:pt x="11402" y="0"/>
                </a:lnTo>
                <a:lnTo>
                  <a:pt x="11402" y="5062"/>
                </a:lnTo>
                <a:lnTo>
                  <a:pt x="0" y="5062"/>
                </a:lnTo>
                <a:lnTo>
                  <a:pt x="2138" y="33"/>
                </a:lnTo>
                <a:close/>
              </a:path>
            </a:pathLst>
          </a:custGeom>
          <a:solidFill>
            <a:srgbClr val="F97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文本框 82"/>
          <p:cNvSpPr txBox="1"/>
          <p:nvPr/>
        </p:nvSpPr>
        <p:spPr>
          <a:xfrm flipH="1">
            <a:off x="6542644" y="2711277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  <a:effectLst>
                  <a:reflection blurRad="6350" stA="31000" endPos="50000" dist="762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</a:rPr>
              <a:t>敬请专家指正</a:t>
            </a:r>
            <a:endParaRPr lang="en-US" altLang="zh-CN" sz="4800" b="1" dirty="0">
              <a:solidFill>
                <a:schemeClr val="bg1"/>
              </a:solidFill>
              <a:effectLst>
                <a:reflection blurRad="6350" stA="31000" endPos="50000" dist="762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80006" y="3996802"/>
            <a:ext cx="4809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广西科技大学附属卫生学校</a:t>
            </a:r>
            <a:endParaRPr lang="zh-CN" altLang="en-US" sz="2400" dirty="0">
              <a:solidFill>
                <a:schemeClr val="bg1"/>
              </a:solidFill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4" y="989404"/>
            <a:ext cx="4945103" cy="466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5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8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1111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84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84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84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84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484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  <p:bldP spid="27" grpId="0" bldLvl="0" animBg="1"/>
      <p:bldP spid="30" grpId="0" animBg="1"/>
      <p:bldP spid="83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/>
          <p:cNvSpPr txBox="1"/>
          <p:nvPr/>
        </p:nvSpPr>
        <p:spPr>
          <a:xfrm>
            <a:off x="4860960" y="1968802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项目建设基本情况</a:t>
            </a:r>
            <a:endParaRPr lang="zh-CN" altLang="en-US" sz="2800" b="1" dirty="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4860960" y="3187974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项目建设主要成效</a:t>
            </a:r>
            <a:endParaRPr lang="zh-CN" altLang="en-US" sz="2800" b="1" dirty="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885023" y="4406438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项目建设特色亮点</a:t>
            </a:r>
            <a:endParaRPr lang="zh-CN" altLang="en-US" sz="2800" b="1" dirty="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081478" y="1989902"/>
            <a:ext cx="542166" cy="561866"/>
            <a:chOff x="7935667" y="1393882"/>
            <a:chExt cx="602565" cy="648532"/>
          </a:xfrm>
          <a:solidFill>
            <a:srgbClr val="F97B27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3" name="圆角矩形 2"/>
            <p:cNvSpPr/>
            <p:nvPr/>
          </p:nvSpPr>
          <p:spPr>
            <a:xfrm rot="2700000">
              <a:off x="7935667" y="1393882"/>
              <a:ext cx="602565" cy="6025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7996069" y="1457639"/>
              <a:ext cx="420308" cy="584775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latin typeface="Kartika" panose="02020503030404060203" pitchFamily="18" charset="0"/>
                  <a:ea typeface="方正姚体" panose="02010601030101010101" pitchFamily="2" charset="-122"/>
                  <a:cs typeface="Kartika" panose="02020503030404060203" pitchFamily="18" charset="0"/>
                </a:rPr>
                <a:t>1</a:t>
              </a:r>
              <a:endParaRPr lang="zh-CN" altLang="en-US" sz="3200" b="1" dirty="0">
                <a:solidFill>
                  <a:schemeClr val="bg1"/>
                </a:solidFill>
                <a:latin typeface="Kartika" panose="02020503030404060203" pitchFamily="18" charset="0"/>
                <a:ea typeface="方正姚体" panose="02010601030101010101" pitchFamily="2" charset="-122"/>
                <a:cs typeface="Kartika" panose="02020503030404060203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081478" y="3152916"/>
            <a:ext cx="536671" cy="628681"/>
            <a:chOff x="7935669" y="3889888"/>
            <a:chExt cx="602565" cy="695586"/>
          </a:xfrm>
          <a:solidFill>
            <a:srgbClr val="F97B27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37" name="圆角矩形 36"/>
            <p:cNvSpPr/>
            <p:nvPr/>
          </p:nvSpPr>
          <p:spPr>
            <a:xfrm rot="2700000">
              <a:off x="7935669" y="3889888"/>
              <a:ext cx="602565" cy="6025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8011567" y="3938467"/>
              <a:ext cx="471915" cy="647007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/>
                  </a:solidFill>
                  <a:latin typeface="Kartika" panose="02020503030404060203" pitchFamily="18" charset="0"/>
                  <a:ea typeface="方正姚体" panose="02010601030101010101" pitchFamily="2" charset="-122"/>
                  <a:cs typeface="Kartika" panose="02020503030404060203" pitchFamily="18" charset="0"/>
                </a:rPr>
                <a:t>2</a:t>
              </a:r>
              <a:endParaRPr lang="zh-CN" altLang="en-US" sz="3200" b="1" dirty="0">
                <a:solidFill>
                  <a:schemeClr val="bg1"/>
                </a:solidFill>
                <a:latin typeface="Kartika" panose="02020503030404060203" pitchFamily="18" charset="0"/>
                <a:ea typeface="方正姚体" panose="02010601030101010101" pitchFamily="2" charset="-122"/>
                <a:cs typeface="Kartika" panose="02020503030404060203" pitchFamily="18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5541" y="4362828"/>
            <a:ext cx="556688" cy="626759"/>
            <a:chOff x="7935669" y="5137891"/>
            <a:chExt cx="602565" cy="676290"/>
          </a:xfrm>
          <a:solidFill>
            <a:srgbClr val="F97B27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38" name="圆角矩形 37"/>
            <p:cNvSpPr/>
            <p:nvPr/>
          </p:nvSpPr>
          <p:spPr>
            <a:xfrm rot="2700000">
              <a:off x="7935669" y="5137891"/>
              <a:ext cx="602565" cy="6025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7996069" y="5183193"/>
              <a:ext cx="454946" cy="630988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/>
                  </a:solidFill>
                  <a:latin typeface="Kartika" panose="02020503030404060203" pitchFamily="18" charset="0"/>
                  <a:ea typeface="方正姚体" panose="02010601030101010101" pitchFamily="2" charset="-122"/>
                  <a:cs typeface="Kartika" panose="02020503030404060203" pitchFamily="18" charset="0"/>
                </a:rPr>
                <a:t>3</a:t>
              </a:r>
              <a:endParaRPr lang="zh-CN" altLang="en-US" sz="3200" b="1" dirty="0">
                <a:solidFill>
                  <a:schemeClr val="bg1"/>
                </a:solidFill>
                <a:latin typeface="Kartika" panose="02020503030404060203" pitchFamily="18" charset="0"/>
                <a:ea typeface="方正姚体" panose="02010601030101010101" pitchFamily="2" charset="-122"/>
                <a:cs typeface="Kartika" panose="02020503030404060203" pitchFamily="18" charset="0"/>
              </a:endParaRPr>
            </a:p>
          </p:txBody>
        </p:sp>
      </p:grpSp>
      <p:cxnSp>
        <p:nvCxnSpPr>
          <p:cNvPr id="11" name="直接连接符 10"/>
          <p:cNvCxnSpPr/>
          <p:nvPr/>
        </p:nvCxnSpPr>
        <p:spPr>
          <a:xfrm>
            <a:off x="0" y="733898"/>
            <a:ext cx="12192000" cy="0"/>
          </a:xfrm>
          <a:prstGeom prst="line">
            <a:avLst/>
          </a:prstGeom>
          <a:ln w="38100">
            <a:solidFill>
              <a:srgbClr val="E4B8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693889" y="0"/>
            <a:ext cx="0" cy="6858000"/>
          </a:xfrm>
          <a:prstGeom prst="line">
            <a:avLst/>
          </a:prstGeom>
          <a:ln w="38100">
            <a:solidFill>
              <a:srgbClr val="FFB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1236689" y="356571"/>
            <a:ext cx="914400" cy="914400"/>
          </a:xfrm>
          <a:prstGeom prst="ellipse">
            <a:avLst/>
          </a:prstGeom>
          <a:solidFill>
            <a:srgbClr val="E4B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 smtClean="0"/>
              <a:t>C</a:t>
            </a:r>
            <a:endParaRPr lang="zh-CN" altLang="en-US" sz="5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2076139" y="164113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solidFill>
                  <a:srgbClr val="F98227"/>
                </a:solidFill>
              </a:rPr>
              <a:t>目     录</a:t>
            </a:r>
            <a:endParaRPr lang="zh-CN" altLang="en-US" sz="3200" dirty="0">
              <a:solidFill>
                <a:srgbClr val="F98227"/>
              </a:solidFill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2085163" y="590008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err="1" smtClean="0">
                <a:solidFill>
                  <a:srgbClr val="F98227"/>
                </a:solidFill>
              </a:rPr>
              <a:t>ontents</a:t>
            </a:r>
            <a:endParaRPr lang="zh-CN" altLang="en-US" sz="3600" dirty="0">
              <a:solidFill>
                <a:srgbClr val="F98227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4915308" y="5593320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存在不足及改进措施</a:t>
            </a:r>
            <a:endParaRPr lang="zh-CN" altLang="en-US" sz="2800" b="1" dirty="0"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4135826" y="5549710"/>
            <a:ext cx="556688" cy="626759"/>
            <a:chOff x="7935669" y="5137891"/>
            <a:chExt cx="602565" cy="676290"/>
          </a:xfrm>
          <a:solidFill>
            <a:srgbClr val="F97B27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65" name="圆角矩形 64"/>
            <p:cNvSpPr/>
            <p:nvPr/>
          </p:nvSpPr>
          <p:spPr>
            <a:xfrm rot="2700000">
              <a:off x="7935669" y="5137891"/>
              <a:ext cx="602565" cy="6025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7996069" y="5183193"/>
              <a:ext cx="454946" cy="630988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/>
                  </a:solidFill>
                  <a:latin typeface="Kartika" panose="02020503030404060203" pitchFamily="18" charset="0"/>
                  <a:ea typeface="方正姚体" panose="02010601030101010101" pitchFamily="2" charset="-122"/>
                  <a:cs typeface="Kartika" panose="02020503030404060203" pitchFamily="18" charset="0"/>
                </a:rPr>
                <a:t>4</a:t>
              </a:r>
              <a:endParaRPr lang="zh-CN" altLang="en-US" sz="3200" b="1" dirty="0">
                <a:solidFill>
                  <a:schemeClr val="bg1"/>
                </a:solidFill>
                <a:latin typeface="Kartika" panose="02020503030404060203" pitchFamily="18" charset="0"/>
                <a:ea typeface="方正姚体" panose="02010601030101010101" pitchFamily="2" charset="-122"/>
                <a:cs typeface="Kartika" panose="020205030304040602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201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2" grpId="0"/>
      <p:bldP spid="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9" y="1582628"/>
            <a:ext cx="6564343" cy="3692744"/>
          </a:xfrm>
          <a:custGeom>
            <a:avLst/>
            <a:gdLst>
              <a:gd name="connsiteX0" fmla="*/ 0 w 7049225"/>
              <a:gd name="connsiteY0" fmla="*/ 0 h 3677930"/>
              <a:gd name="connsiteX1" fmla="*/ 5223180 w 7049225"/>
              <a:gd name="connsiteY1" fmla="*/ 0 h 3677930"/>
              <a:gd name="connsiteX2" fmla="*/ 7049225 w 7049225"/>
              <a:gd name="connsiteY2" fmla="*/ 3677930 h 3677930"/>
              <a:gd name="connsiteX3" fmla="*/ 0 w 7049225"/>
              <a:gd name="connsiteY3" fmla="*/ 3677930 h 367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49225" h="3677930">
                <a:moveTo>
                  <a:pt x="0" y="0"/>
                </a:moveTo>
                <a:lnTo>
                  <a:pt x="5223180" y="0"/>
                </a:lnTo>
                <a:lnTo>
                  <a:pt x="7049225" y="3677930"/>
                </a:lnTo>
                <a:lnTo>
                  <a:pt x="0" y="3677930"/>
                </a:lnTo>
                <a:close/>
              </a:path>
            </a:pathLst>
          </a:custGeom>
          <a:effectLst>
            <a:outerShdw blurRad="190500" dist="635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任意多边形 51"/>
          <p:cNvSpPr/>
          <p:nvPr/>
        </p:nvSpPr>
        <p:spPr>
          <a:xfrm flipH="1">
            <a:off x="5753373" y="1511343"/>
            <a:ext cx="6092680" cy="978454"/>
          </a:xfrm>
          <a:custGeom>
            <a:avLst/>
            <a:gdLst>
              <a:gd name="connsiteX0" fmla="*/ 6092680 w 6092680"/>
              <a:gd name="connsiteY0" fmla="*/ 0 h 978454"/>
              <a:gd name="connsiteX1" fmla="*/ 5625148 w 6092680"/>
              <a:gd name="connsiteY1" fmla="*/ 0 h 978454"/>
              <a:gd name="connsiteX2" fmla="*/ 5519545 w 6092680"/>
              <a:gd name="connsiteY2" fmla="*/ 0 h 978454"/>
              <a:gd name="connsiteX3" fmla="*/ 5052013 w 6092680"/>
              <a:gd name="connsiteY3" fmla="*/ 0 h 978454"/>
              <a:gd name="connsiteX4" fmla="*/ 1460260 w 6092680"/>
              <a:gd name="connsiteY4" fmla="*/ 0 h 978454"/>
              <a:gd name="connsiteX5" fmla="*/ 992728 w 6092680"/>
              <a:gd name="connsiteY5" fmla="*/ 0 h 978454"/>
              <a:gd name="connsiteX6" fmla="*/ 726055 w 6092680"/>
              <a:gd name="connsiteY6" fmla="*/ 0 h 978454"/>
              <a:gd name="connsiteX7" fmla="*/ 258523 w 6092680"/>
              <a:gd name="connsiteY7" fmla="*/ 0 h 978454"/>
              <a:gd name="connsiteX8" fmla="*/ 258523 w 6092680"/>
              <a:gd name="connsiteY8" fmla="*/ 1 h 978454"/>
              <a:gd name="connsiteX9" fmla="*/ 0 w 6092680"/>
              <a:gd name="connsiteY9" fmla="*/ 1 h 978454"/>
              <a:gd name="connsiteX10" fmla="*/ 0 w 6092680"/>
              <a:gd name="connsiteY10" fmla="*/ 978454 h 978454"/>
              <a:gd name="connsiteX11" fmla="*/ 467532 w 6092680"/>
              <a:gd name="connsiteY11" fmla="*/ 978454 h 978454"/>
              <a:gd name="connsiteX12" fmla="*/ 5262393 w 6092680"/>
              <a:gd name="connsiteY12" fmla="*/ 978454 h 978454"/>
              <a:gd name="connsiteX13" fmla="*/ 5729925 w 6092680"/>
              <a:gd name="connsiteY13" fmla="*/ 978454 h 978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92680" h="978454">
                <a:moveTo>
                  <a:pt x="6092680" y="0"/>
                </a:moveTo>
                <a:lnTo>
                  <a:pt x="5625148" y="0"/>
                </a:lnTo>
                <a:lnTo>
                  <a:pt x="5519545" y="0"/>
                </a:lnTo>
                <a:lnTo>
                  <a:pt x="5052013" y="0"/>
                </a:lnTo>
                <a:lnTo>
                  <a:pt x="1460260" y="0"/>
                </a:lnTo>
                <a:lnTo>
                  <a:pt x="992728" y="0"/>
                </a:lnTo>
                <a:lnTo>
                  <a:pt x="726055" y="0"/>
                </a:lnTo>
                <a:lnTo>
                  <a:pt x="258523" y="0"/>
                </a:lnTo>
                <a:lnTo>
                  <a:pt x="258523" y="1"/>
                </a:lnTo>
                <a:lnTo>
                  <a:pt x="0" y="1"/>
                </a:lnTo>
                <a:lnTo>
                  <a:pt x="0" y="978454"/>
                </a:lnTo>
                <a:lnTo>
                  <a:pt x="467532" y="978454"/>
                </a:lnTo>
                <a:lnTo>
                  <a:pt x="5262393" y="978454"/>
                </a:lnTo>
                <a:lnTo>
                  <a:pt x="5729925" y="978454"/>
                </a:lnTo>
                <a:close/>
              </a:path>
            </a:pathLst>
          </a:custGeom>
          <a:gradFill>
            <a:gsLst>
              <a:gs pos="0">
                <a:srgbClr val="F96E26"/>
              </a:gs>
              <a:gs pos="98000">
                <a:schemeClr val="tx1">
                  <a:lumMod val="20000"/>
                  <a:lumOff val="80000"/>
                </a:schemeClr>
              </a:gs>
            </a:gsLst>
            <a:lin ang="72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874654" y="1564525"/>
            <a:ext cx="45624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Kartika" panose="02020503030404060203" pitchFamily="18" charset="0"/>
                <a:ea typeface="方正姚体" panose="02010601030101010101" pitchFamily="2" charset="-122"/>
                <a:cs typeface="Kartika" panose="02020503030404060203" pitchFamily="18" charset="0"/>
              </a:rPr>
              <a:t>PART    01</a:t>
            </a:r>
            <a:endParaRPr lang="zh-CN" altLang="en-US" sz="6600" b="1" dirty="0">
              <a:solidFill>
                <a:schemeClr val="bg1"/>
              </a:solidFill>
              <a:latin typeface="Kartika" panose="02020503030404060203" pitchFamily="18" charset="0"/>
              <a:ea typeface="方正姚体" panose="02010601030101010101" pitchFamily="2" charset="-122"/>
              <a:cs typeface="Kartika" panose="02020503030404060203" pitchFamily="18" charset="0"/>
            </a:endParaRPr>
          </a:p>
        </p:txBody>
      </p:sp>
      <p:sp>
        <p:nvSpPr>
          <p:cNvPr id="8" name="文本框 1"/>
          <p:cNvSpPr>
            <a:spLocks noChangeArrowheads="1"/>
          </p:cNvSpPr>
          <p:nvPr/>
        </p:nvSpPr>
        <p:spPr bwMode="auto">
          <a:xfrm>
            <a:off x="7100047" y="3131938"/>
            <a:ext cx="450234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en-US" sz="5400" b="1" dirty="0" smtClean="0">
                <a:solidFill>
                  <a:srgbClr val="F98227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项目建设</a:t>
            </a:r>
            <a:endParaRPr lang="en-US" altLang="zh-CN" sz="5400" b="1" dirty="0" smtClean="0">
              <a:solidFill>
                <a:srgbClr val="F98227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dist" eaLnBrk="1" hangingPunct="1"/>
            <a:r>
              <a:rPr lang="zh-CN" altLang="en-US" sz="5400" b="1" dirty="0" smtClean="0">
                <a:solidFill>
                  <a:srgbClr val="F98227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基本情况</a:t>
            </a:r>
            <a:endParaRPr lang="en-US" altLang="en-US" sz="5400" b="1" dirty="0">
              <a:solidFill>
                <a:srgbClr val="F98227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3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1990028" y="266857"/>
            <a:ext cx="4506661" cy="54553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98227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项目背景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98227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38683"/>
            <a:ext cx="12192000" cy="79123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" y="0"/>
            <a:ext cx="12192000" cy="79123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 rot="2778156">
            <a:off x="718121" y="137293"/>
            <a:ext cx="768287" cy="797342"/>
          </a:xfrm>
          <a:prstGeom prst="rect">
            <a:avLst/>
          </a:prstGeom>
          <a:solidFill>
            <a:schemeClr val="tx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 rot="2837922">
            <a:off x="1360009" y="244847"/>
            <a:ext cx="428598" cy="410185"/>
          </a:xfrm>
          <a:prstGeom prst="rect">
            <a:avLst/>
          </a:prstGeom>
          <a:solidFill>
            <a:srgbClr val="F9822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249502" y="1106314"/>
            <a:ext cx="11446137" cy="5700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 smtClean="0"/>
              <a:t>项目名称：中等职业学校护理示范特色专业及实训基地建设项目</a:t>
            </a:r>
            <a:endParaRPr lang="en-US" altLang="zh-CN" sz="2800" dirty="0" smtClean="0"/>
          </a:p>
          <a:p>
            <a:pPr marL="342900" indent="-342900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 smtClean="0"/>
              <a:t>立项时间：</a:t>
            </a:r>
            <a:r>
              <a:rPr lang="en-US" altLang="zh-CN" sz="2800" dirty="0" smtClean="0"/>
              <a:t>2018</a:t>
            </a:r>
            <a:r>
              <a:rPr lang="zh-CN" altLang="zh-CN" sz="2800" dirty="0"/>
              <a:t>年</a:t>
            </a:r>
            <a:r>
              <a:rPr lang="en-US" altLang="zh-CN" sz="2800" dirty="0"/>
              <a:t>1</a:t>
            </a:r>
            <a:r>
              <a:rPr lang="zh-CN" altLang="zh-CN" sz="2800" dirty="0" smtClean="0"/>
              <a:t>月</a:t>
            </a:r>
            <a:r>
              <a:rPr lang="zh-CN" altLang="en-US" sz="2800" dirty="0" smtClean="0"/>
              <a:t>项目</a:t>
            </a:r>
            <a:r>
              <a:rPr lang="zh-CN" altLang="zh-CN" sz="2800" dirty="0" smtClean="0"/>
              <a:t>立项建设，</a:t>
            </a:r>
            <a:r>
              <a:rPr lang="en-US" altLang="zh-CN" sz="2800" dirty="0" smtClean="0"/>
              <a:t>4</a:t>
            </a:r>
            <a:r>
              <a:rPr lang="zh-CN" altLang="en-US" sz="2800" dirty="0" smtClean="0"/>
              <a:t>月上报</a:t>
            </a:r>
            <a:r>
              <a:rPr lang="en-US" altLang="zh-CN" sz="2800" dirty="0" smtClean="0"/>
              <a:t>《</a:t>
            </a:r>
            <a:r>
              <a:rPr lang="zh-CN" altLang="en-US" sz="2800" dirty="0" smtClean="0"/>
              <a:t>建设方案和任务书</a:t>
            </a:r>
            <a:r>
              <a:rPr lang="en-US" altLang="zh-CN" sz="2800" dirty="0" smtClean="0"/>
              <a:t>》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 smtClean="0"/>
              <a:t>项目资金投入情况：</a:t>
            </a:r>
            <a:r>
              <a:rPr lang="zh-CN" altLang="zh-CN" sz="2800" dirty="0" smtClean="0"/>
              <a:t>项目</a:t>
            </a:r>
            <a:r>
              <a:rPr lang="zh-CN" altLang="zh-CN" sz="2800" dirty="0"/>
              <a:t>总支出</a:t>
            </a:r>
            <a:r>
              <a:rPr lang="en-US" altLang="zh-CN" sz="2800" dirty="0"/>
              <a:t>620.7</a:t>
            </a:r>
            <a:r>
              <a:rPr lang="zh-CN" altLang="zh-CN" sz="2800" dirty="0"/>
              <a:t>万元</a:t>
            </a:r>
            <a:r>
              <a:rPr lang="zh-CN" altLang="en-US" sz="2800" dirty="0"/>
              <a:t>（其中自治区支持实训基地专项经费</a:t>
            </a:r>
            <a:r>
              <a:rPr lang="en-US" altLang="zh-CN" sz="2800" dirty="0"/>
              <a:t>500</a:t>
            </a:r>
            <a:r>
              <a:rPr lang="zh-CN" altLang="en-US" sz="2800" dirty="0"/>
              <a:t>万元、自治区卫健委专项教学设备经费</a:t>
            </a:r>
            <a:r>
              <a:rPr lang="en-US" altLang="zh-CN" sz="2800" dirty="0"/>
              <a:t>51.7</a:t>
            </a:r>
            <a:r>
              <a:rPr lang="zh-CN" altLang="en-US" sz="2800" dirty="0"/>
              <a:t>万元、学校自筹经费</a:t>
            </a:r>
            <a:r>
              <a:rPr lang="en-US" altLang="zh-CN" sz="2800" dirty="0"/>
              <a:t>69</a:t>
            </a:r>
            <a:r>
              <a:rPr lang="zh-CN" altLang="en-US" sz="2800" dirty="0"/>
              <a:t>万元</a:t>
            </a:r>
            <a:r>
              <a:rPr lang="zh-CN" altLang="en-US" sz="2800" dirty="0" smtClean="0"/>
              <a:t>）。</a:t>
            </a:r>
            <a:endParaRPr lang="en-US" altLang="zh-CN" sz="2800" dirty="0" smtClean="0"/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 smtClean="0"/>
              <a:t>项目建设目标：建成一个设施完备、功能齐全、管理完善的综合性开放式护理实训基地，建立模拟临床工作环境；承担继续教育培训及职业技能培训工作；助推专业课程教学改革。</a:t>
            </a:r>
            <a:endParaRPr lang="en-US" altLang="zh-CN" sz="2800" dirty="0" smtClean="0"/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 smtClean="0"/>
              <a:t>项目建设内容：一是打造仿真临床工作环境的校内实训基地；二是推进三教改革：加强师资培养培训，开发核心课程相关</a:t>
            </a:r>
            <a:r>
              <a:rPr lang="zh-CN" altLang="en-US" sz="2800" dirty="0"/>
              <a:t>教材</a:t>
            </a:r>
            <a:r>
              <a:rPr lang="zh-CN" altLang="en-US" sz="2800" dirty="0" smtClean="0"/>
              <a:t>，实施专业课程教学改革。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42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1990028" y="266857"/>
            <a:ext cx="4506661" cy="5835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 smtClean="0">
                <a:solidFill>
                  <a:srgbClr val="F98227"/>
                </a:solidFill>
                <a:latin typeface="Arial" panose="020B0604020202020204"/>
                <a:ea typeface="微软雅黑" panose="020B0503020204020204" charset="-122"/>
              </a:rPr>
              <a:t>项目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98227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完成情况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98227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960379"/>
              </p:ext>
            </p:extLst>
          </p:nvPr>
        </p:nvGraphicFramePr>
        <p:xfrm>
          <a:off x="1574308" y="782073"/>
          <a:ext cx="10491537" cy="6138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49589">
                  <a:extLst>
                    <a:ext uri="{9D8B030D-6E8A-4147-A177-3AD203B41FA5}">
                      <a16:colId xmlns:a16="http://schemas.microsoft.com/office/drawing/2014/main" val="732855083"/>
                    </a:ext>
                  </a:extLst>
                </a:gridCol>
                <a:gridCol w="8941948">
                  <a:extLst>
                    <a:ext uri="{9D8B030D-6E8A-4147-A177-3AD203B41FA5}">
                      <a16:colId xmlns:a16="http://schemas.microsoft.com/office/drawing/2014/main" val="2921573729"/>
                    </a:ext>
                  </a:extLst>
                </a:gridCol>
              </a:tblGrid>
              <a:tr h="5414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建设内容</a:t>
                      </a:r>
                      <a:endParaRPr lang="zh-CN" altLang="en-US" sz="20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建设任务完成情况</a:t>
                      </a:r>
                      <a:endParaRPr lang="zh-CN" altLang="en-US" sz="20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3755706"/>
                  </a:ext>
                </a:extLst>
              </a:tr>
              <a:tr h="63602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人才培养</a:t>
                      </a:r>
                      <a:endParaRPr lang="zh-CN" altLang="en-US" sz="2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Wingdings" panose="05000000000000000000" pitchFamily="2" charset="2"/>
                        <a:buChar char="ü"/>
                      </a:pP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实施“以岗位能力为导向，教、学、做”一体的教学模式</a:t>
                      </a:r>
                      <a:endParaRPr lang="en-US" altLang="zh-CN" sz="1600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仿宋" panose="02010609060101010101" pitchFamily="49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marL="457200" indent="-457200" algn="l">
                        <a:buFont typeface="Wingdings" panose="05000000000000000000" pitchFamily="2" charset="2"/>
                        <a:buChar char="ü"/>
                      </a:pP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修订人才培养方案</a:t>
                      </a:r>
                      <a:endParaRPr lang="zh-CN" altLang="en-US" sz="16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仿宋" panose="02010609060101010101" pitchFamily="49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6243991"/>
                  </a:ext>
                </a:extLst>
              </a:tr>
              <a:tr h="108733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课程建设</a:t>
                      </a:r>
                      <a:endParaRPr lang="zh-CN" altLang="en-US" sz="2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开发《护理学基础》校本教材和配套实训指导书及教学资源</a:t>
                      </a:r>
                      <a:endParaRPr lang="en-US" altLang="zh-CN" sz="1600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仿宋" panose="02010609060101010101" pitchFamily="49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开发了内外妇儿科护理典型工作能力任务教学模块信息化资源</a:t>
                      </a: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，包括微课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50</a:t>
                      </a: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个，微视频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40</a:t>
                      </a: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个</a:t>
                      </a:r>
                      <a:endParaRPr lang="en-US" altLang="zh-CN" sz="1600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仿宋" panose="02010609060101010101" pitchFamily="49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开发网络化实训教学平台和网络精品课程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门</a:t>
                      </a:r>
                      <a:endParaRPr lang="en-US" altLang="zh-CN" sz="1600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仿宋" panose="02010609060101010101" pitchFamily="49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教师运用信息技术实施教学的比例达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8998852"/>
                  </a:ext>
                </a:extLst>
              </a:tr>
              <a:tr h="133587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师资队伍</a:t>
                      </a:r>
                      <a:endParaRPr lang="zh-CN" altLang="en-US" sz="2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护理专业群专业</a:t>
                      </a: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课</a:t>
                      </a: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教师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64</a:t>
                      </a: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人</a:t>
                      </a: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，</a:t>
                      </a: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“双师型”</a:t>
                      </a: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教师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54</a:t>
                      </a: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人，“双师型”</a:t>
                      </a: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教师</a:t>
                      </a: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占比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84.375%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2018</a:t>
                      </a: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年获省级教学成果奖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项（参与）</a:t>
                      </a:r>
                      <a:endParaRPr lang="en-US" altLang="zh-CN" sz="1600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仿宋" panose="02010609060101010101" pitchFamily="49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2018-2020</a:t>
                      </a: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年获批区级教改课题立项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8</a:t>
                      </a: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项，结题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5</a:t>
                      </a: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项</a:t>
                      </a:r>
                      <a:endParaRPr lang="en-US" altLang="zh-CN" sz="1600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仿宋" panose="02010609060101010101" pitchFamily="49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教学比赛中获国家级奖项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19</a:t>
                      </a: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个，区级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26</a:t>
                      </a: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个，地市级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10</a:t>
                      </a: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个</a:t>
                      </a:r>
                      <a:endParaRPr lang="en-US" altLang="zh-CN" sz="1600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仿宋" panose="02010609060101010101" pitchFamily="49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公开发表论文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29</a:t>
                      </a: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2762299"/>
                  </a:ext>
                </a:extLst>
              </a:tr>
              <a:tr h="10873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实训基地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护理专业群实训设备总值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989.07</a:t>
                      </a: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万元，实训场地建筑面积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2422.1</a:t>
                      </a: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平方米，校内实训室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23</a:t>
                      </a: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个，实训工位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775</a:t>
                      </a: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个。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年设备使用学生数达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1000</a:t>
                      </a: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人以上，设备使用率达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100%</a:t>
                      </a: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。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校外实训基地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46</a:t>
                      </a: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个。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611864"/>
                  </a:ext>
                </a:extLst>
              </a:tr>
              <a:tr h="72513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校企合作</a:t>
                      </a:r>
                      <a:endParaRPr lang="zh-CN" altLang="en-US" sz="2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成立了</a:t>
                      </a: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由</a:t>
                      </a: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校院专家构成的护理专业群建设指导委员会</a:t>
                      </a:r>
                      <a:endParaRPr lang="en-US" altLang="zh-CN" sz="1600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仿宋" panose="02010609060101010101" pitchFamily="49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与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46</a:t>
                      </a: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家医院和单位签订了</a:t>
                      </a: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校企</a:t>
                      </a: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合作协议</a:t>
                      </a:r>
                      <a:endParaRPr lang="zh-CN" altLang="en-US" sz="1600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仿宋" panose="02010609060101010101" pitchFamily="49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7179429"/>
                  </a:ext>
                </a:extLst>
              </a:tr>
              <a:tr h="72513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社会服务</a:t>
                      </a:r>
                      <a:endParaRPr lang="zh-CN" altLang="en-US" sz="2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进行急救知识</a:t>
                      </a: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社会</a:t>
                      </a: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培训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218</a:t>
                      </a: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人次，义诊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6</a:t>
                      </a: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次</a:t>
                      </a:r>
                      <a:r>
                        <a:rPr lang="zh-CN" altLang="en-US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。</a:t>
                      </a:r>
                      <a:endParaRPr lang="en-US" altLang="zh-CN" sz="1600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仿宋" panose="02010609060101010101" pitchFamily="49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2020</a:t>
                      </a: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年承接柳州市（职业培训券）医疗机构陪护工培训</a:t>
                      </a:r>
                      <a:r>
                        <a:rPr lang="en-US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609</a:t>
                      </a:r>
                      <a:r>
                        <a:rPr lang="zh-CN" altLang="zh-CN" sz="16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仿宋" panose="02010609060101010101" pitchFamily="49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人。</a:t>
                      </a:r>
                      <a:endParaRPr lang="zh-CN" altLang="en-US" sz="1600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仿宋" panose="02010609060101010101" pitchFamily="49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2231227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0" y="38683"/>
            <a:ext cx="12192000" cy="79123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" y="0"/>
            <a:ext cx="12192000" cy="79123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 rot="2778156">
            <a:off x="718121" y="137293"/>
            <a:ext cx="768287" cy="797342"/>
          </a:xfrm>
          <a:prstGeom prst="rect">
            <a:avLst/>
          </a:prstGeom>
          <a:solidFill>
            <a:schemeClr val="tx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 rot="2837922">
            <a:off x="1360009" y="244847"/>
            <a:ext cx="428598" cy="410185"/>
          </a:xfrm>
          <a:prstGeom prst="rect">
            <a:avLst/>
          </a:prstGeom>
          <a:solidFill>
            <a:srgbClr val="F9822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21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1990028" y="266857"/>
            <a:ext cx="4506661" cy="54553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98227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项目资金管理情况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98227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21678"/>
              </p:ext>
            </p:extLst>
          </p:nvPr>
        </p:nvGraphicFramePr>
        <p:xfrm>
          <a:off x="4831307" y="1454771"/>
          <a:ext cx="7178723" cy="478466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92574">
                  <a:extLst>
                    <a:ext uri="{9D8B030D-6E8A-4147-A177-3AD203B41FA5}">
                      <a16:colId xmlns:a16="http://schemas.microsoft.com/office/drawing/2014/main" val="732855083"/>
                    </a:ext>
                  </a:extLst>
                </a:gridCol>
                <a:gridCol w="1173707">
                  <a:extLst>
                    <a:ext uri="{9D8B030D-6E8A-4147-A177-3AD203B41FA5}">
                      <a16:colId xmlns:a16="http://schemas.microsoft.com/office/drawing/2014/main" val="2921573729"/>
                    </a:ext>
                  </a:extLst>
                </a:gridCol>
                <a:gridCol w="4012442">
                  <a:extLst>
                    <a:ext uri="{9D8B030D-6E8A-4147-A177-3AD203B41FA5}">
                      <a16:colId xmlns:a16="http://schemas.microsoft.com/office/drawing/2014/main" val="2972760463"/>
                    </a:ext>
                  </a:extLst>
                </a:gridCol>
              </a:tblGrid>
              <a:tr h="92206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预算项目</a:t>
                      </a:r>
                      <a:endParaRPr lang="zh-CN" altLang="en-US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拨款金额</a:t>
                      </a:r>
                      <a:endParaRPr lang="en-US" altLang="zh-CN" dirty="0" smtClean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zh-CN" altLang="en-US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（万元）</a:t>
                      </a:r>
                      <a:endParaRPr lang="zh-CN" altLang="en-US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实际支出情况（万元）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3755706"/>
                  </a:ext>
                </a:extLst>
              </a:tr>
              <a:tr h="1848337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中等职业教育示范特色专业及实训基地建设项目支持经费</a:t>
                      </a:r>
                      <a:endParaRPr lang="zh-CN" altLang="en-US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500</a:t>
                      </a:r>
                      <a:endParaRPr lang="zh-CN" alt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设备购置：</a:t>
                      </a:r>
                      <a:r>
                        <a:rPr lang="en-US" altLang="zh-CN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420</a:t>
                      </a:r>
                    </a:p>
                    <a:p>
                      <a:pPr algn="l"/>
                      <a:r>
                        <a:rPr lang="zh-CN" altLang="zh-CN" sz="18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教学团队建设、课程建设、培训</a:t>
                      </a:r>
                      <a:r>
                        <a:rPr lang="zh-CN" altLang="en-US" sz="18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lang="en-US" altLang="zh-CN" sz="18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en-US" altLang="zh-CN" dirty="0" smtClean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  <a:p>
                      <a:pPr algn="l"/>
                      <a:endParaRPr lang="zh-CN" alt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8998852"/>
                  </a:ext>
                </a:extLst>
              </a:tr>
              <a:tr h="1092199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卫生计生设备</a:t>
                      </a:r>
                      <a:endParaRPr lang="en-US" altLang="zh-CN" sz="1800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 algn="ctr"/>
                      <a:r>
                        <a:rPr lang="zh-CN" altLang="zh-CN" sz="18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购置经费</a:t>
                      </a:r>
                      <a:endParaRPr lang="zh-CN" altLang="en-US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51.7</a:t>
                      </a:r>
                      <a:endParaRPr lang="zh-CN" alt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设备购置：</a:t>
                      </a:r>
                      <a:r>
                        <a:rPr lang="en-US" altLang="zh-CN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51.7</a:t>
                      </a:r>
                      <a:endParaRPr lang="zh-CN" alt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2762299"/>
                  </a:ext>
                </a:extLst>
              </a:tr>
              <a:tr h="922064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自筹经费</a:t>
                      </a:r>
                      <a:endParaRPr lang="zh-CN" altLang="en-US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69</a:t>
                      </a:r>
                      <a:endParaRPr lang="zh-CN" alt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实训基地基础设施建设：</a:t>
                      </a:r>
                      <a:r>
                        <a:rPr lang="en-US" altLang="zh-CN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69</a:t>
                      </a:r>
                      <a:endParaRPr lang="zh-CN" alt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7179429"/>
                  </a:ext>
                </a:extLst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251040" y="1568422"/>
            <a:ext cx="446442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zh-CN" b="1" dirty="0">
                <a:solidFill>
                  <a:schemeClr val="bg2">
                    <a:lumMod val="10000"/>
                  </a:schemeClr>
                </a:solidFill>
              </a:rPr>
              <a:t>本</a:t>
            </a:r>
            <a:r>
              <a:rPr lang="zh-CN" altLang="zh-CN" b="1" dirty="0" smtClean="0">
                <a:solidFill>
                  <a:schemeClr val="bg2">
                    <a:lumMod val="10000"/>
                  </a:schemeClr>
                </a:solidFill>
              </a:rPr>
              <a:t>项目建设</a:t>
            </a:r>
            <a:r>
              <a:rPr lang="zh-CN" altLang="zh-CN" b="1" dirty="0">
                <a:solidFill>
                  <a:schemeClr val="bg2">
                    <a:lumMod val="10000"/>
                  </a:schemeClr>
                </a:solidFill>
              </a:rPr>
              <a:t>资金合计到位</a:t>
            </a:r>
            <a:r>
              <a:rPr lang="en-US" altLang="zh-CN" b="1" dirty="0">
                <a:solidFill>
                  <a:schemeClr val="bg2">
                    <a:lumMod val="10000"/>
                  </a:schemeClr>
                </a:solidFill>
              </a:rPr>
              <a:t>620.7</a:t>
            </a:r>
            <a:r>
              <a:rPr lang="zh-CN" altLang="zh-CN" b="1" dirty="0">
                <a:solidFill>
                  <a:schemeClr val="bg2">
                    <a:lumMod val="10000"/>
                  </a:schemeClr>
                </a:solidFill>
              </a:rPr>
              <a:t>万元，资金到位率为</a:t>
            </a:r>
            <a:r>
              <a:rPr lang="en-US" altLang="zh-CN" b="1" dirty="0">
                <a:solidFill>
                  <a:schemeClr val="bg2">
                    <a:lumMod val="10000"/>
                  </a:schemeClr>
                </a:solidFill>
              </a:rPr>
              <a:t>100</a:t>
            </a:r>
            <a:r>
              <a:rPr lang="en-US" altLang="zh-CN" b="1" dirty="0" smtClean="0">
                <a:solidFill>
                  <a:schemeClr val="bg2">
                    <a:lumMod val="10000"/>
                  </a:schemeClr>
                </a:solidFill>
              </a:rPr>
              <a:t>%</a:t>
            </a:r>
            <a:r>
              <a:rPr lang="zh-CN" altLang="en-US" b="1" dirty="0" smtClean="0">
                <a:solidFill>
                  <a:schemeClr val="bg2">
                    <a:lumMod val="10000"/>
                  </a:schemeClr>
                </a:solidFill>
              </a:rPr>
              <a:t>，合计支出资金</a:t>
            </a:r>
            <a:r>
              <a:rPr lang="en-US" altLang="zh-CN" b="1" dirty="0" smtClean="0">
                <a:solidFill>
                  <a:schemeClr val="bg2">
                    <a:lumMod val="10000"/>
                  </a:schemeClr>
                </a:solidFill>
              </a:rPr>
              <a:t>620.7</a:t>
            </a: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</a:rPr>
              <a:t>万元，预算执行与批复的相符性为</a:t>
            </a:r>
            <a:r>
              <a:rPr lang="en-US" altLang="zh-CN" b="1" dirty="0">
                <a:solidFill>
                  <a:schemeClr val="bg2">
                    <a:lumMod val="10000"/>
                  </a:schemeClr>
                </a:solidFill>
              </a:rPr>
              <a:t>100%</a:t>
            </a:r>
            <a:r>
              <a:rPr lang="zh-CN" altLang="zh-CN" b="1" dirty="0" smtClean="0">
                <a:solidFill>
                  <a:schemeClr val="bg2">
                    <a:lumMod val="10000"/>
                  </a:schemeClr>
                </a:solidFill>
              </a:rPr>
              <a:t>。</a:t>
            </a:r>
            <a:endParaRPr lang="en-US" altLang="zh-CN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zh-CN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bg2">
                    <a:lumMod val="10000"/>
                  </a:schemeClr>
                </a:solidFill>
              </a:rPr>
              <a:t>以</a:t>
            </a:r>
            <a:r>
              <a:rPr lang="zh-CN" altLang="zh-CN" b="1" dirty="0" smtClean="0">
                <a:solidFill>
                  <a:schemeClr val="bg2">
                    <a:lumMod val="10000"/>
                  </a:schemeClr>
                </a:solidFill>
              </a:rPr>
              <a:t>“</a:t>
            </a:r>
            <a:r>
              <a:rPr lang="zh-CN" altLang="zh-CN" b="1" dirty="0">
                <a:solidFill>
                  <a:schemeClr val="bg2">
                    <a:lumMod val="10000"/>
                  </a:schemeClr>
                </a:solidFill>
              </a:rPr>
              <a:t>综合预算，总体规划</a:t>
            </a:r>
            <a:r>
              <a:rPr lang="zh-CN" altLang="zh-CN" b="1" dirty="0" smtClean="0">
                <a:solidFill>
                  <a:schemeClr val="bg2">
                    <a:lumMod val="10000"/>
                  </a:schemeClr>
                </a:solidFill>
              </a:rPr>
              <a:t>”</a:t>
            </a:r>
            <a:r>
              <a:rPr lang="zh-CN" altLang="en-US" b="1" dirty="0" smtClean="0">
                <a:solidFill>
                  <a:schemeClr val="bg2">
                    <a:lumMod val="10000"/>
                  </a:schemeClr>
                </a:solidFill>
              </a:rPr>
              <a:t>为</a:t>
            </a:r>
            <a:r>
              <a:rPr lang="zh-CN" altLang="zh-CN" b="1" dirty="0" smtClean="0">
                <a:solidFill>
                  <a:schemeClr val="bg2">
                    <a:lumMod val="10000"/>
                  </a:schemeClr>
                </a:solidFill>
              </a:rPr>
              <a:t>原则</a:t>
            </a:r>
            <a:r>
              <a:rPr lang="zh-CN" altLang="zh-CN" b="1" dirty="0">
                <a:solidFill>
                  <a:schemeClr val="bg2">
                    <a:lumMod val="10000"/>
                  </a:schemeClr>
                </a:solidFill>
              </a:rPr>
              <a:t>，实行项目资金</a:t>
            </a:r>
            <a:r>
              <a:rPr lang="zh-CN" altLang="zh-CN" b="1" dirty="0" smtClean="0">
                <a:solidFill>
                  <a:schemeClr val="bg2">
                    <a:lumMod val="10000"/>
                  </a:schemeClr>
                </a:solidFill>
              </a:rPr>
              <a:t>专</a:t>
            </a:r>
            <a:r>
              <a:rPr lang="zh-CN" altLang="en-US" b="1" dirty="0" smtClean="0">
                <a:solidFill>
                  <a:schemeClr val="bg2">
                    <a:lumMod val="10000"/>
                  </a:schemeClr>
                </a:solidFill>
              </a:rPr>
              <a:t>线</a:t>
            </a:r>
            <a:r>
              <a:rPr lang="zh-CN" altLang="zh-CN" b="1" dirty="0" smtClean="0">
                <a:solidFill>
                  <a:schemeClr val="bg2">
                    <a:lumMod val="10000"/>
                  </a:schemeClr>
                </a:solidFill>
              </a:rPr>
              <a:t>管理。</a:t>
            </a:r>
            <a:endParaRPr lang="en-US" altLang="zh-CN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zh-CN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zh-CN" b="1" dirty="0" smtClean="0">
                <a:solidFill>
                  <a:schemeClr val="bg2">
                    <a:lumMod val="10000"/>
                  </a:schemeClr>
                </a:solidFill>
              </a:rPr>
              <a:t>项目</a:t>
            </a:r>
            <a:r>
              <a:rPr lang="zh-CN" altLang="zh-CN" b="1" dirty="0">
                <a:solidFill>
                  <a:schemeClr val="bg2">
                    <a:lumMod val="10000"/>
                  </a:schemeClr>
                </a:solidFill>
              </a:rPr>
              <a:t>实施过程中，严格按项目经费管理使用的要求，专款专用，专人、专户、专项管理，独立核算。</a:t>
            </a:r>
            <a:endParaRPr lang="zh-CN" alt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38683"/>
            <a:ext cx="12192000" cy="79123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" y="0"/>
            <a:ext cx="12192000" cy="79123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 rot="2778156">
            <a:off x="718121" y="137293"/>
            <a:ext cx="768287" cy="797342"/>
          </a:xfrm>
          <a:prstGeom prst="rect">
            <a:avLst/>
          </a:prstGeom>
          <a:solidFill>
            <a:schemeClr val="tx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 rot="2837922">
            <a:off x="1360009" y="244847"/>
            <a:ext cx="428598" cy="410185"/>
          </a:xfrm>
          <a:prstGeom prst="rect">
            <a:avLst/>
          </a:prstGeom>
          <a:solidFill>
            <a:srgbClr val="F9822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438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95" y="1715706"/>
            <a:ext cx="2568746" cy="2358028"/>
          </a:xfrm>
        </p:spPr>
      </p:pic>
      <p:pic>
        <p:nvPicPr>
          <p:cNvPr id="12" name="图片占位符 11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713140"/>
            <a:ext cx="2698973" cy="2337307"/>
          </a:xfrm>
        </p:spPr>
      </p:pic>
      <p:pic>
        <p:nvPicPr>
          <p:cNvPr id="14" name="图片占位符 13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873" y="1713141"/>
            <a:ext cx="2337159" cy="2337306"/>
          </a:xfrm>
        </p:spPr>
      </p:pic>
      <p:sp>
        <p:nvSpPr>
          <p:cNvPr id="22" name="文本框 21"/>
          <p:cNvSpPr txBox="1"/>
          <p:nvPr/>
        </p:nvSpPr>
        <p:spPr>
          <a:xfrm>
            <a:off x="1990028" y="266857"/>
            <a:ext cx="4506661" cy="5835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98227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项目组织管理情况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98227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33931" y="4289153"/>
            <a:ext cx="3008516" cy="640002"/>
            <a:chOff x="704955" y="4900237"/>
            <a:chExt cx="2582668" cy="640002"/>
          </a:xfrm>
        </p:grpSpPr>
        <p:sp>
          <p:nvSpPr>
            <p:cNvPr id="25" name="任意多边形 37"/>
            <p:cNvSpPr/>
            <p:nvPr/>
          </p:nvSpPr>
          <p:spPr>
            <a:xfrm>
              <a:off x="964485" y="4901866"/>
              <a:ext cx="2061239" cy="638373"/>
            </a:xfrm>
            <a:custGeom>
              <a:avLst/>
              <a:gdLst>
                <a:gd name="connsiteX0" fmla="*/ 50498 w 1930400"/>
                <a:gd name="connsiteY0" fmla="*/ 0 h 638521"/>
                <a:gd name="connsiteX1" fmla="*/ 1879902 w 1930400"/>
                <a:gd name="connsiteY1" fmla="*/ 0 h 638521"/>
                <a:gd name="connsiteX2" fmla="*/ 1930400 w 1930400"/>
                <a:gd name="connsiteY2" fmla="*/ 50498 h 638521"/>
                <a:gd name="connsiteX3" fmla="*/ 1930400 w 1930400"/>
                <a:gd name="connsiteY3" fmla="*/ 442988 h 638521"/>
                <a:gd name="connsiteX4" fmla="*/ 1879902 w 1930400"/>
                <a:gd name="connsiteY4" fmla="*/ 493486 h 638521"/>
                <a:gd name="connsiteX5" fmla="*/ 1124527 w 1930400"/>
                <a:gd name="connsiteY5" fmla="*/ 493486 h 638521"/>
                <a:gd name="connsiteX6" fmla="*/ 965200 w 1930400"/>
                <a:gd name="connsiteY6" fmla="*/ 638521 h 638521"/>
                <a:gd name="connsiteX7" fmla="*/ 805872 w 1930400"/>
                <a:gd name="connsiteY7" fmla="*/ 493486 h 638521"/>
                <a:gd name="connsiteX8" fmla="*/ 50498 w 1930400"/>
                <a:gd name="connsiteY8" fmla="*/ 493486 h 638521"/>
                <a:gd name="connsiteX9" fmla="*/ 0 w 1930400"/>
                <a:gd name="connsiteY9" fmla="*/ 442988 h 638521"/>
                <a:gd name="connsiteX10" fmla="*/ 0 w 1930400"/>
                <a:gd name="connsiteY10" fmla="*/ 50498 h 638521"/>
                <a:gd name="connsiteX11" fmla="*/ 50498 w 1930400"/>
                <a:gd name="connsiteY11" fmla="*/ 0 h 6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400" h="638521">
                  <a:moveTo>
                    <a:pt x="50498" y="0"/>
                  </a:moveTo>
                  <a:lnTo>
                    <a:pt x="1879902" y="0"/>
                  </a:lnTo>
                  <a:cubicBezTo>
                    <a:pt x="1907791" y="0"/>
                    <a:pt x="1930400" y="22609"/>
                    <a:pt x="1930400" y="50498"/>
                  </a:cubicBezTo>
                  <a:lnTo>
                    <a:pt x="1930400" y="442988"/>
                  </a:lnTo>
                  <a:cubicBezTo>
                    <a:pt x="1930400" y="470877"/>
                    <a:pt x="1907791" y="493486"/>
                    <a:pt x="1879902" y="493486"/>
                  </a:cubicBezTo>
                  <a:lnTo>
                    <a:pt x="1124527" y="493486"/>
                  </a:lnTo>
                  <a:lnTo>
                    <a:pt x="965200" y="638521"/>
                  </a:lnTo>
                  <a:lnTo>
                    <a:pt x="805872" y="493486"/>
                  </a:lnTo>
                  <a:lnTo>
                    <a:pt x="50498" y="493486"/>
                  </a:lnTo>
                  <a:cubicBezTo>
                    <a:pt x="22609" y="493486"/>
                    <a:pt x="0" y="470877"/>
                    <a:pt x="0" y="442988"/>
                  </a:cubicBezTo>
                  <a:lnTo>
                    <a:pt x="0" y="50498"/>
                  </a:lnTo>
                  <a:cubicBezTo>
                    <a:pt x="0" y="22609"/>
                    <a:pt x="22609" y="0"/>
                    <a:pt x="50498" y="0"/>
                  </a:cubicBezTo>
                  <a:close/>
                </a:path>
              </a:pathLst>
            </a:custGeom>
            <a:solidFill>
              <a:srgbClr val="F97B27"/>
            </a:solidFill>
            <a:ln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26" name="TextBox 11"/>
            <p:cNvSpPr txBox="1"/>
            <p:nvPr/>
          </p:nvSpPr>
          <p:spPr>
            <a:xfrm>
              <a:off x="704955" y="4900237"/>
              <a:ext cx="2582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rgbClr val="FDFDFD"/>
                  </a:solidFill>
                  <a:latin typeface="+mn-ea"/>
                </a:rPr>
                <a:t>机构健全</a:t>
              </a:r>
              <a:endParaRPr lang="zh-CN" altLang="en-US" sz="2400" b="1" dirty="0">
                <a:solidFill>
                  <a:srgbClr val="FDFDFD"/>
                </a:solidFill>
                <a:latin typeface="+mn-ea"/>
              </a:endParaRPr>
            </a:p>
          </p:txBody>
        </p:sp>
      </p:grpSp>
      <p:sp>
        <p:nvSpPr>
          <p:cNvPr id="27" name="TextBox 12"/>
          <p:cNvSpPr txBox="1"/>
          <p:nvPr/>
        </p:nvSpPr>
        <p:spPr>
          <a:xfrm>
            <a:off x="781748" y="5030254"/>
            <a:ext cx="29224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成立项目建设领导小组</a:t>
            </a:r>
            <a:endParaRPr lang="en-US" altLang="zh-CN" sz="1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成立项目建设办公室</a:t>
            </a:r>
            <a:endParaRPr lang="en-US" altLang="zh-CN" sz="1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成立财务小组</a:t>
            </a:r>
            <a:endParaRPr lang="en-US" altLang="zh-CN" sz="1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成立项目建设监督小组</a:t>
            </a:r>
            <a:endParaRPr lang="en-US" altLang="zh-CN" sz="1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378082" y="4271224"/>
            <a:ext cx="2639002" cy="790031"/>
            <a:chOff x="3883126" y="4979715"/>
            <a:chExt cx="2061239" cy="638373"/>
          </a:xfrm>
        </p:grpSpPr>
        <p:sp>
          <p:nvSpPr>
            <p:cNvPr id="29" name="任意多边形 41"/>
            <p:cNvSpPr/>
            <p:nvPr/>
          </p:nvSpPr>
          <p:spPr>
            <a:xfrm>
              <a:off x="3883126" y="4979715"/>
              <a:ext cx="2061239" cy="638373"/>
            </a:xfrm>
            <a:custGeom>
              <a:avLst/>
              <a:gdLst>
                <a:gd name="connsiteX0" fmla="*/ 50498 w 1930400"/>
                <a:gd name="connsiteY0" fmla="*/ 0 h 638521"/>
                <a:gd name="connsiteX1" fmla="*/ 1879902 w 1930400"/>
                <a:gd name="connsiteY1" fmla="*/ 0 h 638521"/>
                <a:gd name="connsiteX2" fmla="*/ 1930400 w 1930400"/>
                <a:gd name="connsiteY2" fmla="*/ 50498 h 638521"/>
                <a:gd name="connsiteX3" fmla="*/ 1930400 w 1930400"/>
                <a:gd name="connsiteY3" fmla="*/ 442988 h 638521"/>
                <a:gd name="connsiteX4" fmla="*/ 1879902 w 1930400"/>
                <a:gd name="connsiteY4" fmla="*/ 493486 h 638521"/>
                <a:gd name="connsiteX5" fmla="*/ 1124527 w 1930400"/>
                <a:gd name="connsiteY5" fmla="*/ 493486 h 638521"/>
                <a:gd name="connsiteX6" fmla="*/ 965200 w 1930400"/>
                <a:gd name="connsiteY6" fmla="*/ 638521 h 638521"/>
                <a:gd name="connsiteX7" fmla="*/ 805872 w 1930400"/>
                <a:gd name="connsiteY7" fmla="*/ 493486 h 638521"/>
                <a:gd name="connsiteX8" fmla="*/ 50498 w 1930400"/>
                <a:gd name="connsiteY8" fmla="*/ 493486 h 638521"/>
                <a:gd name="connsiteX9" fmla="*/ 0 w 1930400"/>
                <a:gd name="connsiteY9" fmla="*/ 442988 h 638521"/>
                <a:gd name="connsiteX10" fmla="*/ 0 w 1930400"/>
                <a:gd name="connsiteY10" fmla="*/ 50498 h 638521"/>
                <a:gd name="connsiteX11" fmla="*/ 50498 w 1930400"/>
                <a:gd name="connsiteY11" fmla="*/ 0 h 6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400" h="638521">
                  <a:moveTo>
                    <a:pt x="50498" y="0"/>
                  </a:moveTo>
                  <a:lnTo>
                    <a:pt x="1879902" y="0"/>
                  </a:lnTo>
                  <a:cubicBezTo>
                    <a:pt x="1907791" y="0"/>
                    <a:pt x="1930400" y="22609"/>
                    <a:pt x="1930400" y="50498"/>
                  </a:cubicBezTo>
                  <a:lnTo>
                    <a:pt x="1930400" y="442988"/>
                  </a:lnTo>
                  <a:cubicBezTo>
                    <a:pt x="1930400" y="470877"/>
                    <a:pt x="1907791" y="493486"/>
                    <a:pt x="1879902" y="493486"/>
                  </a:cubicBezTo>
                  <a:lnTo>
                    <a:pt x="1124527" y="493486"/>
                  </a:lnTo>
                  <a:lnTo>
                    <a:pt x="965200" y="638521"/>
                  </a:lnTo>
                  <a:lnTo>
                    <a:pt x="805872" y="493486"/>
                  </a:lnTo>
                  <a:lnTo>
                    <a:pt x="50498" y="493486"/>
                  </a:lnTo>
                  <a:cubicBezTo>
                    <a:pt x="22609" y="493486"/>
                    <a:pt x="0" y="470877"/>
                    <a:pt x="0" y="442988"/>
                  </a:cubicBezTo>
                  <a:lnTo>
                    <a:pt x="0" y="50498"/>
                  </a:lnTo>
                  <a:cubicBezTo>
                    <a:pt x="0" y="22609"/>
                    <a:pt x="22609" y="0"/>
                    <a:pt x="50498" y="0"/>
                  </a:cubicBezTo>
                  <a:close/>
                </a:path>
              </a:pathLst>
            </a:custGeom>
            <a:solidFill>
              <a:srgbClr val="DEB6A6"/>
            </a:solidFill>
            <a:ln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30" name="TextBox 11"/>
            <p:cNvSpPr txBox="1"/>
            <p:nvPr/>
          </p:nvSpPr>
          <p:spPr>
            <a:xfrm>
              <a:off x="4484921" y="5015510"/>
              <a:ext cx="847013" cy="373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rgbClr val="FDFDFD"/>
                  </a:solidFill>
                  <a:latin typeface="+mn-ea"/>
                </a:rPr>
                <a:t>制度完善</a:t>
              </a:r>
              <a:endParaRPr lang="zh-CN" altLang="en-US" sz="2400" b="1" dirty="0">
                <a:solidFill>
                  <a:srgbClr val="FDFDFD"/>
                </a:solidFill>
                <a:latin typeface="+mn-ea"/>
              </a:endParaRPr>
            </a:p>
          </p:txBody>
        </p:sp>
      </p:grpSp>
      <p:sp>
        <p:nvSpPr>
          <p:cNvPr id="31" name="TextBox 12"/>
          <p:cNvSpPr txBox="1"/>
          <p:nvPr/>
        </p:nvSpPr>
        <p:spPr>
          <a:xfrm>
            <a:off x="4572000" y="5191836"/>
            <a:ext cx="2343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建立健全项目管理制度</a:t>
            </a:r>
            <a:endParaRPr lang="en-US" altLang="zh-CN" sz="1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实施目标考核与绩效奖惩</a:t>
            </a:r>
            <a:endParaRPr lang="en-US" altLang="zh-CN" sz="1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8292360" y="4253870"/>
            <a:ext cx="2702184" cy="805729"/>
            <a:chOff x="6443903" y="4901865"/>
            <a:chExt cx="2061239" cy="638373"/>
          </a:xfrm>
        </p:grpSpPr>
        <p:sp>
          <p:nvSpPr>
            <p:cNvPr id="33" name="任意多边形 48"/>
            <p:cNvSpPr/>
            <p:nvPr/>
          </p:nvSpPr>
          <p:spPr>
            <a:xfrm>
              <a:off x="6443903" y="4901865"/>
              <a:ext cx="2061239" cy="638373"/>
            </a:xfrm>
            <a:custGeom>
              <a:avLst/>
              <a:gdLst>
                <a:gd name="connsiteX0" fmla="*/ 50498 w 1930400"/>
                <a:gd name="connsiteY0" fmla="*/ 0 h 638521"/>
                <a:gd name="connsiteX1" fmla="*/ 1879902 w 1930400"/>
                <a:gd name="connsiteY1" fmla="*/ 0 h 638521"/>
                <a:gd name="connsiteX2" fmla="*/ 1930400 w 1930400"/>
                <a:gd name="connsiteY2" fmla="*/ 50498 h 638521"/>
                <a:gd name="connsiteX3" fmla="*/ 1930400 w 1930400"/>
                <a:gd name="connsiteY3" fmla="*/ 442988 h 638521"/>
                <a:gd name="connsiteX4" fmla="*/ 1879902 w 1930400"/>
                <a:gd name="connsiteY4" fmla="*/ 493486 h 638521"/>
                <a:gd name="connsiteX5" fmla="*/ 1124527 w 1930400"/>
                <a:gd name="connsiteY5" fmla="*/ 493486 h 638521"/>
                <a:gd name="connsiteX6" fmla="*/ 965200 w 1930400"/>
                <a:gd name="connsiteY6" fmla="*/ 638521 h 638521"/>
                <a:gd name="connsiteX7" fmla="*/ 805872 w 1930400"/>
                <a:gd name="connsiteY7" fmla="*/ 493486 h 638521"/>
                <a:gd name="connsiteX8" fmla="*/ 50498 w 1930400"/>
                <a:gd name="connsiteY8" fmla="*/ 493486 h 638521"/>
                <a:gd name="connsiteX9" fmla="*/ 0 w 1930400"/>
                <a:gd name="connsiteY9" fmla="*/ 442988 h 638521"/>
                <a:gd name="connsiteX10" fmla="*/ 0 w 1930400"/>
                <a:gd name="connsiteY10" fmla="*/ 50498 h 638521"/>
                <a:gd name="connsiteX11" fmla="*/ 50498 w 1930400"/>
                <a:gd name="connsiteY11" fmla="*/ 0 h 6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400" h="638521">
                  <a:moveTo>
                    <a:pt x="50498" y="0"/>
                  </a:moveTo>
                  <a:lnTo>
                    <a:pt x="1879902" y="0"/>
                  </a:lnTo>
                  <a:cubicBezTo>
                    <a:pt x="1907791" y="0"/>
                    <a:pt x="1930400" y="22609"/>
                    <a:pt x="1930400" y="50498"/>
                  </a:cubicBezTo>
                  <a:lnTo>
                    <a:pt x="1930400" y="442988"/>
                  </a:lnTo>
                  <a:cubicBezTo>
                    <a:pt x="1930400" y="470877"/>
                    <a:pt x="1907791" y="493486"/>
                    <a:pt x="1879902" y="493486"/>
                  </a:cubicBezTo>
                  <a:lnTo>
                    <a:pt x="1124527" y="493486"/>
                  </a:lnTo>
                  <a:lnTo>
                    <a:pt x="965200" y="638521"/>
                  </a:lnTo>
                  <a:lnTo>
                    <a:pt x="805872" y="493486"/>
                  </a:lnTo>
                  <a:lnTo>
                    <a:pt x="50498" y="493486"/>
                  </a:lnTo>
                  <a:cubicBezTo>
                    <a:pt x="22609" y="493486"/>
                    <a:pt x="0" y="470877"/>
                    <a:pt x="0" y="442988"/>
                  </a:cubicBezTo>
                  <a:lnTo>
                    <a:pt x="0" y="50498"/>
                  </a:lnTo>
                  <a:cubicBezTo>
                    <a:pt x="0" y="22609"/>
                    <a:pt x="22609" y="0"/>
                    <a:pt x="50498" y="0"/>
                  </a:cubicBezTo>
                  <a:close/>
                </a:path>
              </a:pathLst>
            </a:custGeom>
            <a:solidFill>
              <a:srgbClr val="E4B877"/>
            </a:solidFill>
            <a:ln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34" name="TextBox 11"/>
            <p:cNvSpPr txBox="1"/>
            <p:nvPr/>
          </p:nvSpPr>
          <p:spPr>
            <a:xfrm>
              <a:off x="6542675" y="4920990"/>
              <a:ext cx="1842599" cy="365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rgbClr val="FDFDFD"/>
                  </a:solidFill>
                  <a:latin typeface="+mn-ea"/>
                </a:rPr>
                <a:t>管理有效</a:t>
              </a:r>
              <a:endParaRPr lang="zh-CN" altLang="en-US" sz="2400" b="1" dirty="0">
                <a:solidFill>
                  <a:srgbClr val="FDFDFD"/>
                </a:solidFill>
                <a:latin typeface="+mn-ea"/>
              </a:endParaRPr>
            </a:p>
          </p:txBody>
        </p:sp>
      </p:grpSp>
      <p:sp>
        <p:nvSpPr>
          <p:cNvPr id="35" name="TextBox 12"/>
          <p:cNvSpPr txBox="1"/>
          <p:nvPr/>
        </p:nvSpPr>
        <p:spPr>
          <a:xfrm>
            <a:off x="9170577" y="5030254"/>
            <a:ext cx="211039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组织保障</a:t>
            </a:r>
            <a:endParaRPr lang="en-US" altLang="zh-CN" sz="1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管理保障</a:t>
            </a:r>
            <a:endParaRPr lang="en-US" altLang="zh-CN" sz="1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经费保障</a:t>
            </a:r>
            <a:endParaRPr lang="en-US" altLang="zh-CN" sz="1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制度保障</a:t>
            </a:r>
            <a:endParaRPr lang="en-US" altLang="zh-CN" sz="140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行业参与</a:t>
            </a:r>
            <a:endParaRPr lang="en-US" altLang="zh-CN" sz="1400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0" y="38683"/>
            <a:ext cx="12192000" cy="79123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" y="0"/>
            <a:ext cx="12192000" cy="79123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2" name="矩形 41"/>
          <p:cNvSpPr/>
          <p:nvPr/>
        </p:nvSpPr>
        <p:spPr>
          <a:xfrm rot="2778156">
            <a:off x="718121" y="137293"/>
            <a:ext cx="768287" cy="797342"/>
          </a:xfrm>
          <a:prstGeom prst="rect">
            <a:avLst/>
          </a:prstGeom>
          <a:solidFill>
            <a:schemeClr val="tx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43" name="矩形 42"/>
          <p:cNvSpPr/>
          <p:nvPr/>
        </p:nvSpPr>
        <p:spPr>
          <a:xfrm rot="2837922">
            <a:off x="1360009" y="244847"/>
            <a:ext cx="428598" cy="410185"/>
          </a:xfrm>
          <a:prstGeom prst="rect">
            <a:avLst/>
          </a:prstGeom>
          <a:solidFill>
            <a:srgbClr val="F9822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41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4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42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42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50"/>
                            </p:stCondLst>
                            <p:childTnLst>
                              <p:par>
                                <p:cTn id="18" presetID="2" presetClass="entr" presetSubtype="4" decel="4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4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4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1"/>
          <p:cNvSpPr/>
          <p:nvPr/>
        </p:nvSpPr>
        <p:spPr>
          <a:xfrm flipH="1">
            <a:off x="5753373" y="1511343"/>
            <a:ext cx="6092680" cy="978454"/>
          </a:xfrm>
          <a:custGeom>
            <a:avLst/>
            <a:gdLst>
              <a:gd name="connsiteX0" fmla="*/ 6092680 w 6092680"/>
              <a:gd name="connsiteY0" fmla="*/ 0 h 978454"/>
              <a:gd name="connsiteX1" fmla="*/ 5625148 w 6092680"/>
              <a:gd name="connsiteY1" fmla="*/ 0 h 978454"/>
              <a:gd name="connsiteX2" fmla="*/ 5519545 w 6092680"/>
              <a:gd name="connsiteY2" fmla="*/ 0 h 978454"/>
              <a:gd name="connsiteX3" fmla="*/ 5052013 w 6092680"/>
              <a:gd name="connsiteY3" fmla="*/ 0 h 978454"/>
              <a:gd name="connsiteX4" fmla="*/ 1460260 w 6092680"/>
              <a:gd name="connsiteY4" fmla="*/ 0 h 978454"/>
              <a:gd name="connsiteX5" fmla="*/ 992728 w 6092680"/>
              <a:gd name="connsiteY5" fmla="*/ 0 h 978454"/>
              <a:gd name="connsiteX6" fmla="*/ 726055 w 6092680"/>
              <a:gd name="connsiteY6" fmla="*/ 0 h 978454"/>
              <a:gd name="connsiteX7" fmla="*/ 258523 w 6092680"/>
              <a:gd name="connsiteY7" fmla="*/ 0 h 978454"/>
              <a:gd name="connsiteX8" fmla="*/ 258523 w 6092680"/>
              <a:gd name="connsiteY8" fmla="*/ 1 h 978454"/>
              <a:gd name="connsiteX9" fmla="*/ 0 w 6092680"/>
              <a:gd name="connsiteY9" fmla="*/ 1 h 978454"/>
              <a:gd name="connsiteX10" fmla="*/ 0 w 6092680"/>
              <a:gd name="connsiteY10" fmla="*/ 978454 h 978454"/>
              <a:gd name="connsiteX11" fmla="*/ 467532 w 6092680"/>
              <a:gd name="connsiteY11" fmla="*/ 978454 h 978454"/>
              <a:gd name="connsiteX12" fmla="*/ 5262393 w 6092680"/>
              <a:gd name="connsiteY12" fmla="*/ 978454 h 978454"/>
              <a:gd name="connsiteX13" fmla="*/ 5729925 w 6092680"/>
              <a:gd name="connsiteY13" fmla="*/ 978454 h 978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92680" h="978454">
                <a:moveTo>
                  <a:pt x="6092680" y="0"/>
                </a:moveTo>
                <a:lnTo>
                  <a:pt x="5625148" y="0"/>
                </a:lnTo>
                <a:lnTo>
                  <a:pt x="5519545" y="0"/>
                </a:lnTo>
                <a:lnTo>
                  <a:pt x="5052013" y="0"/>
                </a:lnTo>
                <a:lnTo>
                  <a:pt x="1460260" y="0"/>
                </a:lnTo>
                <a:lnTo>
                  <a:pt x="992728" y="0"/>
                </a:lnTo>
                <a:lnTo>
                  <a:pt x="726055" y="0"/>
                </a:lnTo>
                <a:lnTo>
                  <a:pt x="258523" y="0"/>
                </a:lnTo>
                <a:lnTo>
                  <a:pt x="258523" y="1"/>
                </a:lnTo>
                <a:lnTo>
                  <a:pt x="0" y="1"/>
                </a:lnTo>
                <a:lnTo>
                  <a:pt x="0" y="978454"/>
                </a:lnTo>
                <a:lnTo>
                  <a:pt x="467532" y="978454"/>
                </a:lnTo>
                <a:lnTo>
                  <a:pt x="5262393" y="978454"/>
                </a:lnTo>
                <a:lnTo>
                  <a:pt x="5729925" y="978454"/>
                </a:lnTo>
                <a:close/>
              </a:path>
            </a:pathLst>
          </a:custGeom>
          <a:gradFill>
            <a:gsLst>
              <a:gs pos="0">
                <a:srgbClr val="F97B27"/>
              </a:gs>
              <a:gs pos="98000">
                <a:schemeClr val="tx1">
                  <a:lumMod val="20000"/>
                  <a:lumOff val="80000"/>
                </a:schemeClr>
              </a:gs>
            </a:gsLst>
            <a:lin ang="7200000" scaled="0"/>
          </a:gradFill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874654" y="1564525"/>
            <a:ext cx="45624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Kartika" panose="02020503030404060203" pitchFamily="18" charset="0"/>
                <a:ea typeface="方正姚体" panose="02010601030101010101" pitchFamily="2" charset="-122"/>
                <a:cs typeface="Kartika" panose="02020503030404060203" pitchFamily="18" charset="0"/>
              </a:rPr>
              <a:t>PART    </a:t>
            </a:r>
            <a:r>
              <a:rPr lang="en-US" altLang="zh-CN" sz="6600" b="1" dirty="0" smtClean="0">
                <a:solidFill>
                  <a:schemeClr val="bg1"/>
                </a:solidFill>
                <a:latin typeface="Kartika" panose="02020503030404060203" pitchFamily="18" charset="0"/>
                <a:ea typeface="方正姚体" panose="02010601030101010101" pitchFamily="2" charset="-122"/>
                <a:cs typeface="Kartika" panose="02020503030404060203" pitchFamily="18" charset="0"/>
              </a:rPr>
              <a:t>02</a:t>
            </a:r>
            <a:endParaRPr lang="zh-CN" altLang="en-US" sz="6600" b="1" dirty="0">
              <a:solidFill>
                <a:schemeClr val="bg1"/>
              </a:solidFill>
              <a:latin typeface="Kartika" panose="02020503030404060203" pitchFamily="18" charset="0"/>
              <a:ea typeface="方正姚体" panose="02010601030101010101" pitchFamily="2" charset="-122"/>
              <a:cs typeface="Kartika" panose="02020503030404060203" pitchFamily="18" charset="0"/>
            </a:endParaRPr>
          </a:p>
        </p:txBody>
      </p:sp>
      <p:sp>
        <p:nvSpPr>
          <p:cNvPr id="8" name="文本框 1"/>
          <p:cNvSpPr>
            <a:spLocks noChangeArrowheads="1"/>
          </p:cNvSpPr>
          <p:nvPr/>
        </p:nvSpPr>
        <p:spPr bwMode="auto">
          <a:xfrm>
            <a:off x="7100047" y="3095844"/>
            <a:ext cx="450234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en-US" sz="5400" b="1" dirty="0" smtClean="0">
                <a:solidFill>
                  <a:srgbClr val="F98227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项 目 建 设</a:t>
            </a:r>
            <a:endParaRPr lang="en-US" altLang="zh-CN" sz="5400" b="1" dirty="0" smtClean="0">
              <a:solidFill>
                <a:srgbClr val="F98227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dist" eaLnBrk="1" hangingPunct="1"/>
            <a:r>
              <a:rPr lang="zh-CN" altLang="en-US" sz="5400" b="1" dirty="0" smtClean="0">
                <a:solidFill>
                  <a:srgbClr val="F98227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主</a:t>
            </a:r>
            <a:r>
              <a:rPr lang="zh-CN" altLang="en-US" sz="5400" b="1" dirty="0">
                <a:solidFill>
                  <a:srgbClr val="F98227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要</a:t>
            </a:r>
            <a:r>
              <a:rPr lang="zh-CN" altLang="en-US" sz="5400" b="1" dirty="0" smtClean="0">
                <a:solidFill>
                  <a:srgbClr val="F98227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成效</a:t>
            </a:r>
            <a:endParaRPr lang="en-US" altLang="en-US" sz="5400" b="1" dirty="0">
              <a:solidFill>
                <a:srgbClr val="F98227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9" y="1582628"/>
            <a:ext cx="6564343" cy="3692744"/>
          </a:xfrm>
          <a:custGeom>
            <a:avLst/>
            <a:gdLst>
              <a:gd name="connsiteX0" fmla="*/ 0 w 7049225"/>
              <a:gd name="connsiteY0" fmla="*/ 0 h 3677930"/>
              <a:gd name="connsiteX1" fmla="*/ 5223180 w 7049225"/>
              <a:gd name="connsiteY1" fmla="*/ 0 h 3677930"/>
              <a:gd name="connsiteX2" fmla="*/ 7049225 w 7049225"/>
              <a:gd name="connsiteY2" fmla="*/ 3677930 h 3677930"/>
              <a:gd name="connsiteX3" fmla="*/ 0 w 7049225"/>
              <a:gd name="connsiteY3" fmla="*/ 3677930 h 367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49225" h="3677930">
                <a:moveTo>
                  <a:pt x="0" y="0"/>
                </a:moveTo>
                <a:lnTo>
                  <a:pt x="5223180" y="0"/>
                </a:lnTo>
                <a:lnTo>
                  <a:pt x="7049225" y="3677930"/>
                </a:lnTo>
                <a:lnTo>
                  <a:pt x="0" y="3677930"/>
                </a:lnTo>
                <a:close/>
              </a:path>
            </a:pathLst>
          </a:custGeom>
          <a:effectLst>
            <a:outerShdw blurRad="190500" dist="635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794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990090" y="266700"/>
            <a:ext cx="7297345" cy="5835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 smtClean="0">
                <a:solidFill>
                  <a:srgbClr val="F98227"/>
                </a:solidFill>
                <a:latin typeface="Arial" panose="020B0604020202020204"/>
                <a:ea typeface="微软雅黑" panose="020B0503020204020204" charset="-122"/>
              </a:rPr>
              <a:t>有效提高了我校护理专业人才培养质量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98227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441489" y="1121137"/>
            <a:ext cx="6343750" cy="50193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</a:rPr>
              <a:t>2018-2020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</a:rPr>
              <a:t>年</a:t>
            </a: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</a:rPr>
              <a:t>，全国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</a:rPr>
              <a:t>护士执业资格考试通过率在全区同级同类学校中名列前茅</a:t>
            </a: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</a:rPr>
              <a:t>；</a:t>
            </a:r>
            <a:endParaRPr lang="en-US" altLang="zh-CN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</a:rPr>
              <a:t>自治区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</a:rPr>
              <a:t>护理技能大赛共获奖项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</a:rPr>
              <a:t>9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</a:rPr>
              <a:t>人次，其中一等奖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</a:rPr>
              <a:t>个</a:t>
            </a: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</a:rPr>
              <a:t>，在</a:t>
            </a:r>
            <a:r>
              <a:rPr lang="en-US" altLang="zh-CN" sz="2400" b="1" dirty="0" smtClean="0">
                <a:solidFill>
                  <a:schemeClr val="bg2">
                    <a:lumMod val="10000"/>
                  </a:schemeClr>
                </a:solidFill>
              </a:rPr>
              <a:t>2019</a:t>
            </a: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</a:rPr>
              <a:t>年还有</a:t>
            </a:r>
            <a:r>
              <a:rPr lang="en-US" altLang="zh-CN" sz="2400" b="1" dirty="0" smtClean="0">
                <a:solidFill>
                  <a:schemeClr val="bg2">
                    <a:lumMod val="10000"/>
                  </a:schemeClr>
                </a:solidFill>
              </a:rPr>
              <a:t>1</a:t>
            </a: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</a:rPr>
              <a:t>名学生代表广西参加全国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</a:rPr>
              <a:t>护理技能大赛荣获</a:t>
            </a: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</a:rPr>
              <a:t>三等奖。</a:t>
            </a:r>
            <a:endParaRPr lang="en-US" altLang="zh-CN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</a:rPr>
              <a:t>护理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</a:rPr>
              <a:t>专业招生人数由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</a:rPr>
              <a:t>681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</a:rPr>
              <a:t>人增至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</a:rPr>
              <a:t>914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</a:rPr>
              <a:t>人，专业群招生人数由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</a:rPr>
              <a:t>961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</a:rPr>
              <a:t>人增至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</a:rPr>
              <a:t>1204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</a:rPr>
              <a:t>人</a:t>
            </a: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</a:rPr>
              <a:t>。</a:t>
            </a:r>
            <a:endParaRPr lang="en-US" altLang="zh-CN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</a:rPr>
              <a:t>毕业生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</a:rPr>
              <a:t>就业率由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</a:rPr>
              <a:t>90.63%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</a:rPr>
              <a:t>提升至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</a:rPr>
              <a:t>91.59</a:t>
            </a:r>
            <a:r>
              <a:rPr lang="en-US" altLang="zh-CN" sz="2400" b="1" dirty="0" smtClean="0">
                <a:solidFill>
                  <a:schemeClr val="bg2">
                    <a:lumMod val="10000"/>
                  </a:schemeClr>
                </a:solidFill>
              </a:rPr>
              <a:t>%</a:t>
            </a:r>
            <a:r>
              <a:rPr lang="zh-CN" altLang="en-US" sz="2400" b="1" dirty="0" smtClean="0">
                <a:solidFill>
                  <a:schemeClr val="bg2">
                    <a:lumMod val="10000"/>
                  </a:schemeClr>
                </a:solidFill>
              </a:rPr>
              <a:t>。</a:t>
            </a:r>
            <a:endParaRPr lang="en-US" altLang="zh-CN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zh-CN" sz="2400" b="1" dirty="0" smtClean="0">
                <a:solidFill>
                  <a:schemeClr val="bg2">
                    <a:lumMod val="10000"/>
                  </a:schemeClr>
                </a:solidFill>
              </a:rPr>
              <a:t>全日制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</a:rPr>
              <a:t>升学率由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</a:rPr>
              <a:t>1.25%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</a:rPr>
              <a:t>增至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</a:rPr>
              <a:t>24.47%</a:t>
            </a:r>
            <a:r>
              <a:rPr lang="zh-CN" altLang="zh-CN" sz="2400" b="1" dirty="0">
                <a:solidFill>
                  <a:schemeClr val="bg2">
                    <a:lumMod val="10000"/>
                  </a:schemeClr>
                </a:solidFill>
              </a:rPr>
              <a:t>。</a:t>
            </a:r>
            <a:endParaRPr lang="zh-CN" altLang="en-US" sz="2400" b="1" dirty="0">
              <a:solidFill>
                <a:schemeClr val="bg2">
                  <a:lumMod val="10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38683"/>
            <a:ext cx="12192000" cy="79123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" y="0"/>
            <a:ext cx="12192000" cy="79123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 rot="2778156">
            <a:off x="718121" y="137293"/>
            <a:ext cx="768287" cy="797342"/>
          </a:xfrm>
          <a:prstGeom prst="rect">
            <a:avLst/>
          </a:prstGeom>
          <a:solidFill>
            <a:schemeClr val="tx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 rot="2837922">
            <a:off x="1360009" y="244847"/>
            <a:ext cx="428598" cy="410185"/>
          </a:xfrm>
          <a:prstGeom prst="rect">
            <a:avLst/>
          </a:prstGeom>
          <a:solidFill>
            <a:srgbClr val="F9822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F98227"/>
              </a:solidFill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13" y="1777485"/>
            <a:ext cx="5035732" cy="37066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5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演示文稿1.pptx"/>
</p:tagLst>
</file>

<file path=ppt/theme/theme1.xml><?xml version="1.0" encoding="utf-8"?>
<a:theme xmlns:a="http://schemas.openxmlformats.org/drawingml/2006/main" name="Office 主题​​">
  <a:themeElements>
    <a:clrScheme name="自定义 3">
      <a:dk1>
        <a:srgbClr val="C55A11"/>
      </a:dk1>
      <a:lt1>
        <a:sysClr val="window" lastClr="FFFFFF"/>
      </a:lt1>
      <a:dk2>
        <a:srgbClr val="595959"/>
      </a:dk2>
      <a:lt2>
        <a:srgbClr val="E7E6E6"/>
      </a:lt2>
      <a:accent1>
        <a:srgbClr val="E36914"/>
      </a:accent1>
      <a:accent2>
        <a:srgbClr val="BF9000"/>
      </a:accent2>
      <a:accent3>
        <a:srgbClr val="E7E6E6"/>
      </a:accent3>
      <a:accent4>
        <a:srgbClr val="F5BA92"/>
      </a:accent4>
      <a:accent5>
        <a:srgbClr val="F2F2F2"/>
      </a:accent5>
      <a:accent6>
        <a:srgbClr val="FFF2CC"/>
      </a:accent6>
      <a:hlink>
        <a:srgbClr val="FF9933"/>
      </a:hlink>
      <a:folHlink>
        <a:srgbClr val="C55A11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1187</Words>
  <Application>Microsoft Office PowerPoint</Application>
  <PresentationFormat>宽屏</PresentationFormat>
  <Paragraphs>155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Kartika</vt:lpstr>
      <vt:lpstr>等线</vt:lpstr>
      <vt:lpstr>等线 Light</vt:lpstr>
      <vt:lpstr>方正姚体</vt:lpstr>
      <vt:lpstr>仿宋</vt:lpstr>
      <vt:lpstr>宋体</vt:lpstr>
      <vt:lpstr>微软雅黑</vt:lpstr>
      <vt:lpstr>微软雅黑 Light</vt:lpstr>
      <vt:lpstr>Arial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演示文稿1.pptx</dc:title>
  <dc:creator/>
  <cp:lastModifiedBy/>
  <cp:revision>2</cp:revision>
  <dcterms:created xsi:type="dcterms:W3CDTF">2017-12-26T05:11:00Z</dcterms:created>
  <dcterms:modified xsi:type="dcterms:W3CDTF">2021-04-26T05:02:18Z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